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73" r:id="rId2"/>
    <p:sldId id="275" r:id="rId3"/>
    <p:sldId id="260" r:id="rId4"/>
    <p:sldId id="278" r:id="rId5"/>
    <p:sldId id="281" r:id="rId6"/>
    <p:sldId id="258" r:id="rId7"/>
    <p:sldId id="265" r:id="rId8"/>
    <p:sldId id="277" r:id="rId9"/>
    <p:sldId id="279" r:id="rId10"/>
    <p:sldId id="274" r:id="rId11"/>
    <p:sldId id="280" r:id="rId12"/>
    <p:sldId id="28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6627"/>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0" d="100"/>
          <a:sy n="110" d="100"/>
        </p:scale>
        <p:origin x="49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35D231-3FE7-4836-B9A5-6C318A522E5D}"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ZA"/>
        </a:p>
      </dgm:t>
    </dgm:pt>
    <dgm:pt modelId="{4A371C6A-4568-49CB-8025-A3C363DDB525}">
      <dgm:prSet phldrT="[Text]"/>
      <dgm:spPr/>
      <dgm:t>
        <a:bodyPr/>
        <a:lstStyle/>
        <a:p>
          <a:r>
            <a:rPr lang="en-US" b="0" i="0" u="none" dirty="0"/>
            <a:t>Animal Ethics &amp; Welfare</a:t>
          </a:r>
          <a:endParaRPr lang="en-ZA" u="none" dirty="0"/>
        </a:p>
      </dgm:t>
    </dgm:pt>
    <dgm:pt modelId="{71684819-102A-4F6F-BA88-EF934C6E241F}" type="parTrans" cxnId="{AE61096C-27C3-4370-A6A7-2D67EB295CE2}">
      <dgm:prSet/>
      <dgm:spPr/>
      <dgm:t>
        <a:bodyPr/>
        <a:lstStyle/>
        <a:p>
          <a:endParaRPr lang="en-ZA"/>
        </a:p>
      </dgm:t>
    </dgm:pt>
    <dgm:pt modelId="{9C123C1F-9140-4726-A6C6-DBEA399CD7EF}" type="sibTrans" cxnId="{AE61096C-27C3-4370-A6A7-2D67EB295CE2}">
      <dgm:prSet/>
      <dgm:spPr/>
      <dgm:t>
        <a:bodyPr/>
        <a:lstStyle/>
        <a:p>
          <a:endParaRPr lang="en-ZA"/>
        </a:p>
      </dgm:t>
    </dgm:pt>
    <dgm:pt modelId="{D12323AC-0487-46B5-A3CB-9C8B9767C4BC}">
      <dgm:prSet phldrT="[Text]"/>
      <dgm:spPr/>
      <dgm:t>
        <a:bodyPr/>
        <a:lstStyle/>
        <a:p>
          <a:r>
            <a:rPr lang="en-US" b="0" i="0" u="none" dirty="0"/>
            <a:t>Business Practice/ Management</a:t>
          </a:r>
          <a:endParaRPr lang="en-ZA" u="none" dirty="0"/>
        </a:p>
      </dgm:t>
    </dgm:pt>
    <dgm:pt modelId="{DD24482C-A903-45B4-BEC6-77D6117E8A61}" type="parTrans" cxnId="{91566B6E-617A-437E-A6ED-EC9EAB34A8BD}">
      <dgm:prSet/>
      <dgm:spPr/>
      <dgm:t>
        <a:bodyPr/>
        <a:lstStyle/>
        <a:p>
          <a:endParaRPr lang="en-ZA"/>
        </a:p>
      </dgm:t>
    </dgm:pt>
    <dgm:pt modelId="{D82FEC50-52F7-4103-92F3-27247A33E940}" type="sibTrans" cxnId="{91566B6E-617A-437E-A6ED-EC9EAB34A8BD}">
      <dgm:prSet/>
      <dgm:spPr/>
      <dgm:t>
        <a:bodyPr/>
        <a:lstStyle/>
        <a:p>
          <a:endParaRPr lang="en-ZA"/>
        </a:p>
      </dgm:t>
    </dgm:pt>
    <dgm:pt modelId="{683D63DD-390C-4714-9839-325CEA20DEB4}">
      <dgm:prSet phldrT="[Text]"/>
      <dgm:spPr/>
      <dgm:t>
        <a:bodyPr/>
        <a:lstStyle/>
        <a:p>
          <a:r>
            <a:rPr lang="en-US" b="0" i="0" u="none" dirty="0"/>
            <a:t>Epidemiology</a:t>
          </a:r>
          <a:endParaRPr lang="en-ZA" u="none" dirty="0"/>
        </a:p>
      </dgm:t>
    </dgm:pt>
    <dgm:pt modelId="{73167367-627A-4333-A107-139A016173DE}" type="parTrans" cxnId="{25F45FE0-4059-4585-9A7F-EAFC2E2B7660}">
      <dgm:prSet/>
      <dgm:spPr/>
      <dgm:t>
        <a:bodyPr/>
        <a:lstStyle/>
        <a:p>
          <a:endParaRPr lang="en-ZA"/>
        </a:p>
      </dgm:t>
    </dgm:pt>
    <dgm:pt modelId="{47E13C4C-81A2-4EE4-AB28-B74F2E585F46}" type="sibTrans" cxnId="{25F45FE0-4059-4585-9A7F-EAFC2E2B7660}">
      <dgm:prSet/>
      <dgm:spPr/>
      <dgm:t>
        <a:bodyPr/>
        <a:lstStyle/>
        <a:p>
          <a:endParaRPr lang="en-ZA"/>
        </a:p>
      </dgm:t>
    </dgm:pt>
    <dgm:pt modelId="{4EF6BFEB-1A80-414C-9F05-47AACA5C6380}">
      <dgm:prSet phldrT="[Text]"/>
      <dgm:spPr/>
      <dgm:t>
        <a:bodyPr/>
        <a:lstStyle/>
        <a:p>
          <a:r>
            <a:rPr lang="en-ZA" u="none" dirty="0"/>
            <a:t>Equine</a:t>
          </a:r>
        </a:p>
      </dgm:t>
    </dgm:pt>
    <dgm:pt modelId="{F83E5EDE-8B25-43EF-B51B-E5435B5152A3}" type="parTrans" cxnId="{FB62677F-C7CB-4827-8CB4-3AD281A183C1}">
      <dgm:prSet/>
      <dgm:spPr/>
      <dgm:t>
        <a:bodyPr/>
        <a:lstStyle/>
        <a:p>
          <a:endParaRPr lang="en-ZA"/>
        </a:p>
      </dgm:t>
    </dgm:pt>
    <dgm:pt modelId="{D9918678-E469-4A73-BCDD-AC43FF79EEA6}" type="sibTrans" cxnId="{FB62677F-C7CB-4827-8CB4-3AD281A183C1}">
      <dgm:prSet/>
      <dgm:spPr/>
      <dgm:t>
        <a:bodyPr/>
        <a:lstStyle/>
        <a:p>
          <a:endParaRPr lang="en-ZA"/>
        </a:p>
      </dgm:t>
    </dgm:pt>
    <dgm:pt modelId="{C60C2435-302C-46BB-A8BA-CB5D21C58D26}">
      <dgm:prSet phldrT="[Text]"/>
      <dgm:spPr/>
      <dgm:t>
        <a:bodyPr/>
        <a:lstStyle/>
        <a:p>
          <a:r>
            <a:rPr lang="en-ZA" u="none" dirty="0"/>
            <a:t>One Health</a:t>
          </a:r>
        </a:p>
      </dgm:t>
    </dgm:pt>
    <dgm:pt modelId="{9DCDF874-A4EF-4C8A-A052-EDE09E799DE5}" type="parTrans" cxnId="{AD425287-376D-47F6-AC85-674967AA908B}">
      <dgm:prSet/>
      <dgm:spPr/>
      <dgm:t>
        <a:bodyPr/>
        <a:lstStyle/>
        <a:p>
          <a:endParaRPr lang="en-ZA"/>
        </a:p>
      </dgm:t>
    </dgm:pt>
    <dgm:pt modelId="{13578033-B177-4106-936E-F8855640FB86}" type="sibTrans" cxnId="{AD425287-376D-47F6-AC85-674967AA908B}">
      <dgm:prSet/>
      <dgm:spPr/>
      <dgm:t>
        <a:bodyPr/>
        <a:lstStyle/>
        <a:p>
          <a:endParaRPr lang="en-ZA"/>
        </a:p>
      </dgm:t>
    </dgm:pt>
    <dgm:pt modelId="{15CAFC37-C118-46A4-8C0E-E543B88FB596}">
      <dgm:prSet phldrT="[Text]"/>
      <dgm:spPr/>
      <dgm:t>
        <a:bodyPr/>
        <a:lstStyle/>
        <a:p>
          <a:r>
            <a:rPr lang="en-ZA" u="none" dirty="0"/>
            <a:t>Ruminants</a:t>
          </a:r>
        </a:p>
      </dgm:t>
    </dgm:pt>
    <dgm:pt modelId="{E968A4AA-FC68-455C-8F2B-A685C4A75530}" type="parTrans" cxnId="{DA603464-FBA0-46E3-B684-A8F8868CD65E}">
      <dgm:prSet/>
      <dgm:spPr/>
      <dgm:t>
        <a:bodyPr/>
        <a:lstStyle/>
        <a:p>
          <a:endParaRPr lang="en-ZA"/>
        </a:p>
      </dgm:t>
    </dgm:pt>
    <dgm:pt modelId="{BC65716A-0E1A-4CC4-9091-ADCF97C844AF}" type="sibTrans" cxnId="{DA603464-FBA0-46E3-B684-A8F8868CD65E}">
      <dgm:prSet/>
      <dgm:spPr/>
      <dgm:t>
        <a:bodyPr/>
        <a:lstStyle/>
        <a:p>
          <a:endParaRPr lang="en-ZA"/>
        </a:p>
      </dgm:t>
    </dgm:pt>
    <dgm:pt modelId="{C9954326-A43B-4047-9658-92F16E783ACE}">
      <dgm:prSet phldrT="[Text]"/>
      <dgm:spPr/>
      <dgm:t>
        <a:bodyPr/>
        <a:lstStyle/>
        <a:p>
          <a:r>
            <a:rPr lang="en-ZA" u="none" dirty="0"/>
            <a:t>Small Animals</a:t>
          </a:r>
        </a:p>
      </dgm:t>
    </dgm:pt>
    <dgm:pt modelId="{6C6741CF-1E8C-4708-B7F5-98109602BFA1}" type="parTrans" cxnId="{453F4C0A-1802-43ED-88DC-0D755265E103}">
      <dgm:prSet/>
      <dgm:spPr/>
      <dgm:t>
        <a:bodyPr/>
        <a:lstStyle/>
        <a:p>
          <a:endParaRPr lang="en-ZA"/>
        </a:p>
      </dgm:t>
    </dgm:pt>
    <dgm:pt modelId="{B648A7FF-9D55-49EE-8819-6174A651B0C1}" type="sibTrans" cxnId="{453F4C0A-1802-43ED-88DC-0D755265E103}">
      <dgm:prSet/>
      <dgm:spPr/>
      <dgm:t>
        <a:bodyPr/>
        <a:lstStyle/>
        <a:p>
          <a:endParaRPr lang="en-ZA"/>
        </a:p>
      </dgm:t>
    </dgm:pt>
    <dgm:pt modelId="{6D404FCB-326D-466E-93F4-3AA725FC43F3}">
      <dgm:prSet phldrT="[Text]"/>
      <dgm:spPr/>
      <dgm:t>
        <a:bodyPr/>
        <a:lstStyle/>
        <a:p>
          <a:r>
            <a:rPr lang="en-ZA" u="none" dirty="0"/>
            <a:t>Veterinary History</a:t>
          </a:r>
        </a:p>
      </dgm:t>
    </dgm:pt>
    <dgm:pt modelId="{567BB673-63C0-488F-BC6D-5C6E72B7A8AC}" type="parTrans" cxnId="{AEA4BD34-8404-4B56-B98D-32D7A5C9F8A1}">
      <dgm:prSet/>
      <dgm:spPr/>
      <dgm:t>
        <a:bodyPr/>
        <a:lstStyle/>
        <a:p>
          <a:endParaRPr lang="en-ZA"/>
        </a:p>
      </dgm:t>
    </dgm:pt>
    <dgm:pt modelId="{F411BD23-84B9-4855-8D66-FFF6BE921805}" type="sibTrans" cxnId="{AEA4BD34-8404-4B56-B98D-32D7A5C9F8A1}">
      <dgm:prSet/>
      <dgm:spPr/>
      <dgm:t>
        <a:bodyPr/>
        <a:lstStyle/>
        <a:p>
          <a:endParaRPr lang="en-ZA"/>
        </a:p>
      </dgm:t>
    </dgm:pt>
    <dgm:pt modelId="{6866E0CD-2531-4EAA-BA20-B93428E0EB01}">
      <dgm:prSet phldrT="[Text]"/>
      <dgm:spPr/>
      <dgm:t>
        <a:bodyPr/>
        <a:lstStyle/>
        <a:p>
          <a:r>
            <a:rPr lang="en-ZA" u="none" dirty="0"/>
            <a:t>Veterinary Nursing</a:t>
          </a:r>
        </a:p>
      </dgm:t>
    </dgm:pt>
    <dgm:pt modelId="{19DBC866-2320-4F0A-A560-BBBFBF24C568}" type="parTrans" cxnId="{F65A8796-E49C-4E99-91F2-70E10D256148}">
      <dgm:prSet/>
      <dgm:spPr/>
      <dgm:t>
        <a:bodyPr/>
        <a:lstStyle/>
        <a:p>
          <a:endParaRPr lang="en-ZA"/>
        </a:p>
      </dgm:t>
    </dgm:pt>
    <dgm:pt modelId="{064AE0E9-F6DE-4B6F-85EC-FA93B16FFABF}" type="sibTrans" cxnId="{F65A8796-E49C-4E99-91F2-70E10D256148}">
      <dgm:prSet/>
      <dgm:spPr/>
      <dgm:t>
        <a:bodyPr/>
        <a:lstStyle/>
        <a:p>
          <a:endParaRPr lang="en-ZA"/>
        </a:p>
      </dgm:t>
    </dgm:pt>
    <dgm:pt modelId="{722E02B4-F5F4-426B-80A0-0E28CD5D3BD8}">
      <dgm:prSet phldrT="[Text]"/>
      <dgm:spPr/>
      <dgm:t>
        <a:bodyPr/>
        <a:lstStyle/>
        <a:p>
          <a:r>
            <a:rPr lang="en-ZA" u="none" dirty="0"/>
            <a:t>Wildlife &amp; Exotics</a:t>
          </a:r>
        </a:p>
      </dgm:t>
    </dgm:pt>
    <dgm:pt modelId="{AD2FD077-4F99-4226-B4B7-B4136094F733}" type="parTrans" cxnId="{F11DA0C3-F0F5-45D7-AE6A-96D62E37490C}">
      <dgm:prSet/>
      <dgm:spPr/>
      <dgm:t>
        <a:bodyPr/>
        <a:lstStyle/>
        <a:p>
          <a:endParaRPr lang="en-ZA"/>
        </a:p>
      </dgm:t>
    </dgm:pt>
    <dgm:pt modelId="{B5848F8A-4576-418C-B58A-FB33D46268EE}" type="sibTrans" cxnId="{F11DA0C3-F0F5-45D7-AE6A-96D62E37490C}">
      <dgm:prSet/>
      <dgm:spPr/>
      <dgm:t>
        <a:bodyPr/>
        <a:lstStyle/>
        <a:p>
          <a:endParaRPr lang="en-ZA"/>
        </a:p>
      </dgm:t>
    </dgm:pt>
    <dgm:pt modelId="{9A403DD0-9761-452F-B9EA-21E2AF81320F}">
      <dgm:prSet phldrT="[Text]"/>
      <dgm:spPr/>
      <dgm:t>
        <a:bodyPr/>
        <a:lstStyle/>
        <a:p>
          <a:r>
            <a:rPr lang="en-ZA" u="none" dirty="0"/>
            <a:t>Personal Development</a:t>
          </a:r>
        </a:p>
      </dgm:t>
    </dgm:pt>
    <dgm:pt modelId="{09A797C5-5752-40B4-B142-A8B180E1CDF3}" type="parTrans" cxnId="{7214D695-BAC6-43E8-953F-2A31E5BD4D48}">
      <dgm:prSet/>
      <dgm:spPr/>
      <dgm:t>
        <a:bodyPr/>
        <a:lstStyle/>
        <a:p>
          <a:endParaRPr lang="en-ZA"/>
        </a:p>
      </dgm:t>
    </dgm:pt>
    <dgm:pt modelId="{355921FE-ACE9-42A4-8954-ECF58CC79CA6}" type="sibTrans" cxnId="{7214D695-BAC6-43E8-953F-2A31E5BD4D48}">
      <dgm:prSet/>
      <dgm:spPr/>
      <dgm:t>
        <a:bodyPr/>
        <a:lstStyle/>
        <a:p>
          <a:endParaRPr lang="en-ZA"/>
        </a:p>
      </dgm:t>
    </dgm:pt>
    <dgm:pt modelId="{0E82C627-FC2E-495C-9355-17A48250253B}">
      <dgm:prSet phldrT="[Text]"/>
      <dgm:spPr/>
      <dgm:t>
        <a:bodyPr/>
        <a:lstStyle/>
        <a:p>
          <a:r>
            <a:rPr lang="en-ZA" u="none" dirty="0"/>
            <a:t>Mental Wellness</a:t>
          </a:r>
        </a:p>
      </dgm:t>
    </dgm:pt>
    <dgm:pt modelId="{70A87A12-102B-4DB3-88A4-3B671C1167A2}" type="parTrans" cxnId="{5A115E60-76FD-4A2F-B83C-5F577965CA19}">
      <dgm:prSet/>
      <dgm:spPr/>
      <dgm:t>
        <a:bodyPr/>
        <a:lstStyle/>
        <a:p>
          <a:endParaRPr lang="en-ZA"/>
        </a:p>
      </dgm:t>
    </dgm:pt>
    <dgm:pt modelId="{136E7F9D-0521-482E-BEF3-E235E4DD8A88}" type="sibTrans" cxnId="{5A115E60-76FD-4A2F-B83C-5F577965CA19}">
      <dgm:prSet/>
      <dgm:spPr/>
      <dgm:t>
        <a:bodyPr/>
        <a:lstStyle/>
        <a:p>
          <a:endParaRPr lang="en-ZA"/>
        </a:p>
      </dgm:t>
    </dgm:pt>
    <dgm:pt modelId="{9C36A55B-5A85-4581-80B1-C1EB7A78A6A3}" type="pres">
      <dgm:prSet presAssocID="{FD35D231-3FE7-4836-B9A5-6C318A522E5D}" presName="Name0" presStyleCnt="0">
        <dgm:presLayoutVars>
          <dgm:orgChart val="1"/>
          <dgm:chPref val="1"/>
          <dgm:dir/>
          <dgm:animOne val="branch"/>
          <dgm:animLvl val="lvl"/>
          <dgm:resizeHandles/>
        </dgm:presLayoutVars>
      </dgm:prSet>
      <dgm:spPr/>
    </dgm:pt>
    <dgm:pt modelId="{E933DD75-01DE-4992-8EB7-D1520854B48A}" type="pres">
      <dgm:prSet presAssocID="{4A371C6A-4568-49CB-8025-A3C363DDB525}" presName="hierRoot1" presStyleCnt="0">
        <dgm:presLayoutVars>
          <dgm:hierBranch val="init"/>
        </dgm:presLayoutVars>
      </dgm:prSet>
      <dgm:spPr/>
    </dgm:pt>
    <dgm:pt modelId="{96EC738F-EE1F-4D1F-B912-F58A7328AD88}" type="pres">
      <dgm:prSet presAssocID="{4A371C6A-4568-49CB-8025-A3C363DDB525}" presName="rootComposite1" presStyleCnt="0"/>
      <dgm:spPr/>
    </dgm:pt>
    <dgm:pt modelId="{4A6E25D1-AD62-49BA-9442-E8E4DBE2101A}" type="pres">
      <dgm:prSet presAssocID="{4A371C6A-4568-49CB-8025-A3C363DDB525}" presName="rootText1" presStyleLbl="alignAcc1" presStyleIdx="0" presStyleCnt="0">
        <dgm:presLayoutVars>
          <dgm:chPref val="3"/>
        </dgm:presLayoutVars>
      </dgm:prSet>
      <dgm:spPr/>
    </dgm:pt>
    <dgm:pt modelId="{92D43FCD-0FB7-4F34-B4C7-A3F0B901A810}" type="pres">
      <dgm:prSet presAssocID="{4A371C6A-4568-49CB-8025-A3C363DDB525}" presName="topArc1" presStyleLbl="parChTrans1D1" presStyleIdx="0" presStyleCnt="24"/>
      <dgm:spPr/>
    </dgm:pt>
    <dgm:pt modelId="{BE7C820C-507B-4A0A-8EEE-4A55C4C218AA}" type="pres">
      <dgm:prSet presAssocID="{4A371C6A-4568-49CB-8025-A3C363DDB525}" presName="bottomArc1" presStyleLbl="parChTrans1D1" presStyleIdx="1" presStyleCnt="24"/>
      <dgm:spPr/>
    </dgm:pt>
    <dgm:pt modelId="{8135B3D9-C71B-40B3-A75D-CBAE5ECF3C06}" type="pres">
      <dgm:prSet presAssocID="{4A371C6A-4568-49CB-8025-A3C363DDB525}" presName="topConnNode1" presStyleLbl="node1" presStyleIdx="0" presStyleCnt="0"/>
      <dgm:spPr/>
    </dgm:pt>
    <dgm:pt modelId="{9CC45F4C-1339-4C21-807D-E03376001400}" type="pres">
      <dgm:prSet presAssocID="{4A371C6A-4568-49CB-8025-A3C363DDB525}" presName="hierChild2" presStyleCnt="0"/>
      <dgm:spPr/>
    </dgm:pt>
    <dgm:pt modelId="{FEA0DBB8-A002-468F-8881-1052F70F74AC}" type="pres">
      <dgm:prSet presAssocID="{DD24482C-A903-45B4-BEC6-77D6117E8A61}" presName="Name28" presStyleLbl="parChTrans1D2" presStyleIdx="0" presStyleCnt="6"/>
      <dgm:spPr/>
    </dgm:pt>
    <dgm:pt modelId="{0D179D2F-CADC-48CC-BD0A-BEEBD96379F6}" type="pres">
      <dgm:prSet presAssocID="{D12323AC-0487-46B5-A3CB-9C8B9767C4BC}" presName="hierRoot2" presStyleCnt="0">
        <dgm:presLayoutVars>
          <dgm:hierBranch val="init"/>
        </dgm:presLayoutVars>
      </dgm:prSet>
      <dgm:spPr/>
    </dgm:pt>
    <dgm:pt modelId="{D3A39487-726C-4882-9874-3CB030EDBFA3}" type="pres">
      <dgm:prSet presAssocID="{D12323AC-0487-46B5-A3CB-9C8B9767C4BC}" presName="rootComposite2" presStyleCnt="0"/>
      <dgm:spPr/>
    </dgm:pt>
    <dgm:pt modelId="{084ADB15-D569-4930-B40C-1729A95D51B9}" type="pres">
      <dgm:prSet presAssocID="{D12323AC-0487-46B5-A3CB-9C8B9767C4BC}" presName="rootText2" presStyleLbl="alignAcc1" presStyleIdx="0" presStyleCnt="0">
        <dgm:presLayoutVars>
          <dgm:chPref val="3"/>
        </dgm:presLayoutVars>
      </dgm:prSet>
      <dgm:spPr/>
    </dgm:pt>
    <dgm:pt modelId="{6457D980-3FA1-4016-AC25-4884D25CF40B}" type="pres">
      <dgm:prSet presAssocID="{D12323AC-0487-46B5-A3CB-9C8B9767C4BC}" presName="topArc2" presStyleLbl="parChTrans1D1" presStyleIdx="2" presStyleCnt="24"/>
      <dgm:spPr/>
    </dgm:pt>
    <dgm:pt modelId="{4CDA068F-E95A-4FC9-8340-2E32A2DFA02F}" type="pres">
      <dgm:prSet presAssocID="{D12323AC-0487-46B5-A3CB-9C8B9767C4BC}" presName="bottomArc2" presStyleLbl="parChTrans1D1" presStyleIdx="3" presStyleCnt="24"/>
      <dgm:spPr/>
    </dgm:pt>
    <dgm:pt modelId="{6075260E-9484-48CB-A973-A7A2BDD398C7}" type="pres">
      <dgm:prSet presAssocID="{D12323AC-0487-46B5-A3CB-9C8B9767C4BC}" presName="topConnNode2" presStyleLbl="node2" presStyleIdx="0" presStyleCnt="0"/>
      <dgm:spPr/>
    </dgm:pt>
    <dgm:pt modelId="{53B6E558-4EC6-40E6-8587-CD2ECB278CBC}" type="pres">
      <dgm:prSet presAssocID="{D12323AC-0487-46B5-A3CB-9C8B9767C4BC}" presName="hierChild4" presStyleCnt="0"/>
      <dgm:spPr/>
    </dgm:pt>
    <dgm:pt modelId="{6EB87CB0-151F-4C94-A83A-25D8B9ED2131}" type="pres">
      <dgm:prSet presAssocID="{D12323AC-0487-46B5-A3CB-9C8B9767C4BC}" presName="hierChild5" presStyleCnt="0"/>
      <dgm:spPr/>
    </dgm:pt>
    <dgm:pt modelId="{682869E3-EB6C-4193-BFC2-5FF6B560A3E8}" type="pres">
      <dgm:prSet presAssocID="{4A371C6A-4568-49CB-8025-A3C363DDB525}" presName="hierChild3" presStyleCnt="0"/>
      <dgm:spPr/>
    </dgm:pt>
    <dgm:pt modelId="{72C116D0-5EFF-40E3-8251-7785086B6156}" type="pres">
      <dgm:prSet presAssocID="{683D63DD-390C-4714-9839-325CEA20DEB4}" presName="hierRoot1" presStyleCnt="0">
        <dgm:presLayoutVars>
          <dgm:hierBranch val="init"/>
        </dgm:presLayoutVars>
      </dgm:prSet>
      <dgm:spPr/>
    </dgm:pt>
    <dgm:pt modelId="{FC913BA8-ED8F-44DD-8417-D3726CAB7849}" type="pres">
      <dgm:prSet presAssocID="{683D63DD-390C-4714-9839-325CEA20DEB4}" presName="rootComposite1" presStyleCnt="0"/>
      <dgm:spPr/>
    </dgm:pt>
    <dgm:pt modelId="{F1DC1B24-B188-4D09-ADB0-CA5E113374DB}" type="pres">
      <dgm:prSet presAssocID="{683D63DD-390C-4714-9839-325CEA20DEB4}" presName="rootText1" presStyleLbl="alignAcc1" presStyleIdx="0" presStyleCnt="0">
        <dgm:presLayoutVars>
          <dgm:chPref val="3"/>
        </dgm:presLayoutVars>
      </dgm:prSet>
      <dgm:spPr/>
    </dgm:pt>
    <dgm:pt modelId="{0A167F60-3EDC-450F-8EA8-10B7F3B0D779}" type="pres">
      <dgm:prSet presAssocID="{683D63DD-390C-4714-9839-325CEA20DEB4}" presName="topArc1" presStyleLbl="parChTrans1D1" presStyleIdx="4" presStyleCnt="24"/>
      <dgm:spPr/>
    </dgm:pt>
    <dgm:pt modelId="{51E4D5FF-A461-4D79-B0BC-5DD71E80E97E}" type="pres">
      <dgm:prSet presAssocID="{683D63DD-390C-4714-9839-325CEA20DEB4}" presName="bottomArc1" presStyleLbl="parChTrans1D1" presStyleIdx="5" presStyleCnt="24"/>
      <dgm:spPr/>
    </dgm:pt>
    <dgm:pt modelId="{16530ED4-C802-435D-83C7-CF170383C30C}" type="pres">
      <dgm:prSet presAssocID="{683D63DD-390C-4714-9839-325CEA20DEB4}" presName="topConnNode1" presStyleLbl="node1" presStyleIdx="0" presStyleCnt="0"/>
      <dgm:spPr/>
    </dgm:pt>
    <dgm:pt modelId="{D053CBBD-D324-44AA-9596-9BB78AF5385F}" type="pres">
      <dgm:prSet presAssocID="{683D63DD-390C-4714-9839-325CEA20DEB4}" presName="hierChild2" presStyleCnt="0"/>
      <dgm:spPr/>
    </dgm:pt>
    <dgm:pt modelId="{D857E34D-03E5-4069-97AC-4096BA5B0D9D}" type="pres">
      <dgm:prSet presAssocID="{F83E5EDE-8B25-43EF-B51B-E5435B5152A3}" presName="Name28" presStyleLbl="parChTrans1D2" presStyleIdx="1" presStyleCnt="6"/>
      <dgm:spPr/>
    </dgm:pt>
    <dgm:pt modelId="{B8098B66-E117-4A79-8C2A-828F535AAE40}" type="pres">
      <dgm:prSet presAssocID="{4EF6BFEB-1A80-414C-9F05-47AACA5C6380}" presName="hierRoot2" presStyleCnt="0">
        <dgm:presLayoutVars>
          <dgm:hierBranch val="init"/>
        </dgm:presLayoutVars>
      </dgm:prSet>
      <dgm:spPr/>
    </dgm:pt>
    <dgm:pt modelId="{DC5BCB40-8F7C-4C38-A917-8E45EA4FBF76}" type="pres">
      <dgm:prSet presAssocID="{4EF6BFEB-1A80-414C-9F05-47AACA5C6380}" presName="rootComposite2" presStyleCnt="0"/>
      <dgm:spPr/>
    </dgm:pt>
    <dgm:pt modelId="{DA694BD2-F30F-4D11-A1AF-1FCF56D19203}" type="pres">
      <dgm:prSet presAssocID="{4EF6BFEB-1A80-414C-9F05-47AACA5C6380}" presName="rootText2" presStyleLbl="alignAcc1" presStyleIdx="0" presStyleCnt="0">
        <dgm:presLayoutVars>
          <dgm:chPref val="3"/>
        </dgm:presLayoutVars>
      </dgm:prSet>
      <dgm:spPr/>
    </dgm:pt>
    <dgm:pt modelId="{A93ECE99-CE9B-4C44-8720-1E77D29F2746}" type="pres">
      <dgm:prSet presAssocID="{4EF6BFEB-1A80-414C-9F05-47AACA5C6380}" presName="topArc2" presStyleLbl="parChTrans1D1" presStyleIdx="6" presStyleCnt="24"/>
      <dgm:spPr/>
    </dgm:pt>
    <dgm:pt modelId="{476B85D3-84D0-4FDE-8F29-D945E1462ED4}" type="pres">
      <dgm:prSet presAssocID="{4EF6BFEB-1A80-414C-9F05-47AACA5C6380}" presName="bottomArc2" presStyleLbl="parChTrans1D1" presStyleIdx="7" presStyleCnt="24"/>
      <dgm:spPr/>
    </dgm:pt>
    <dgm:pt modelId="{11B62A5D-C056-4B8E-8EC8-E53019372332}" type="pres">
      <dgm:prSet presAssocID="{4EF6BFEB-1A80-414C-9F05-47AACA5C6380}" presName="topConnNode2" presStyleLbl="node2" presStyleIdx="0" presStyleCnt="0"/>
      <dgm:spPr/>
    </dgm:pt>
    <dgm:pt modelId="{404C431F-D26D-4921-9816-27BE116D207B}" type="pres">
      <dgm:prSet presAssocID="{4EF6BFEB-1A80-414C-9F05-47AACA5C6380}" presName="hierChild4" presStyleCnt="0"/>
      <dgm:spPr/>
    </dgm:pt>
    <dgm:pt modelId="{6A31CFB7-2A18-42D2-87D3-934D9647A78E}" type="pres">
      <dgm:prSet presAssocID="{4EF6BFEB-1A80-414C-9F05-47AACA5C6380}" presName="hierChild5" presStyleCnt="0"/>
      <dgm:spPr/>
    </dgm:pt>
    <dgm:pt modelId="{BD26FF2E-D32C-47A2-AA9F-0F4FD9214577}" type="pres">
      <dgm:prSet presAssocID="{683D63DD-390C-4714-9839-325CEA20DEB4}" presName="hierChild3" presStyleCnt="0"/>
      <dgm:spPr/>
    </dgm:pt>
    <dgm:pt modelId="{5C766BFD-903F-452E-8B36-83A6D6D85C9F}" type="pres">
      <dgm:prSet presAssocID="{C60C2435-302C-46BB-A8BA-CB5D21C58D26}" presName="hierRoot1" presStyleCnt="0">
        <dgm:presLayoutVars>
          <dgm:hierBranch val="init"/>
        </dgm:presLayoutVars>
      </dgm:prSet>
      <dgm:spPr/>
    </dgm:pt>
    <dgm:pt modelId="{CBA51087-BA68-41F9-9814-CFF45F735177}" type="pres">
      <dgm:prSet presAssocID="{C60C2435-302C-46BB-A8BA-CB5D21C58D26}" presName="rootComposite1" presStyleCnt="0"/>
      <dgm:spPr/>
    </dgm:pt>
    <dgm:pt modelId="{222A888F-2EC0-4206-9069-67CF59F45A12}" type="pres">
      <dgm:prSet presAssocID="{C60C2435-302C-46BB-A8BA-CB5D21C58D26}" presName="rootText1" presStyleLbl="alignAcc1" presStyleIdx="0" presStyleCnt="0">
        <dgm:presLayoutVars>
          <dgm:chPref val="3"/>
        </dgm:presLayoutVars>
      </dgm:prSet>
      <dgm:spPr/>
    </dgm:pt>
    <dgm:pt modelId="{A34DD1D0-2093-458B-B38E-EBB6F086933F}" type="pres">
      <dgm:prSet presAssocID="{C60C2435-302C-46BB-A8BA-CB5D21C58D26}" presName="topArc1" presStyleLbl="parChTrans1D1" presStyleIdx="8" presStyleCnt="24"/>
      <dgm:spPr/>
    </dgm:pt>
    <dgm:pt modelId="{20DCF8DA-A14F-4AEE-BC66-EFBED9735E9D}" type="pres">
      <dgm:prSet presAssocID="{C60C2435-302C-46BB-A8BA-CB5D21C58D26}" presName="bottomArc1" presStyleLbl="parChTrans1D1" presStyleIdx="9" presStyleCnt="24"/>
      <dgm:spPr/>
    </dgm:pt>
    <dgm:pt modelId="{967E9BBA-8B88-40A7-9899-B7D1D84B8E03}" type="pres">
      <dgm:prSet presAssocID="{C60C2435-302C-46BB-A8BA-CB5D21C58D26}" presName="topConnNode1" presStyleLbl="node1" presStyleIdx="0" presStyleCnt="0"/>
      <dgm:spPr/>
    </dgm:pt>
    <dgm:pt modelId="{81A15C4A-08F6-411D-9F85-F7CC843D0886}" type="pres">
      <dgm:prSet presAssocID="{C60C2435-302C-46BB-A8BA-CB5D21C58D26}" presName="hierChild2" presStyleCnt="0"/>
      <dgm:spPr/>
    </dgm:pt>
    <dgm:pt modelId="{85CE7F86-2858-4367-BB1E-BCEDF8B8171F}" type="pres">
      <dgm:prSet presAssocID="{E968A4AA-FC68-455C-8F2B-A685C4A75530}" presName="Name28" presStyleLbl="parChTrans1D2" presStyleIdx="2" presStyleCnt="6"/>
      <dgm:spPr/>
    </dgm:pt>
    <dgm:pt modelId="{A2A675E7-C241-46D7-B987-2FB8601A787A}" type="pres">
      <dgm:prSet presAssocID="{15CAFC37-C118-46A4-8C0E-E543B88FB596}" presName="hierRoot2" presStyleCnt="0">
        <dgm:presLayoutVars>
          <dgm:hierBranch val="init"/>
        </dgm:presLayoutVars>
      </dgm:prSet>
      <dgm:spPr/>
    </dgm:pt>
    <dgm:pt modelId="{47EC3C8C-B461-47BA-B272-5DEDBDFDE614}" type="pres">
      <dgm:prSet presAssocID="{15CAFC37-C118-46A4-8C0E-E543B88FB596}" presName="rootComposite2" presStyleCnt="0"/>
      <dgm:spPr/>
    </dgm:pt>
    <dgm:pt modelId="{9A309702-1DC4-42A4-8B13-F13C08687686}" type="pres">
      <dgm:prSet presAssocID="{15CAFC37-C118-46A4-8C0E-E543B88FB596}" presName="rootText2" presStyleLbl="alignAcc1" presStyleIdx="0" presStyleCnt="0">
        <dgm:presLayoutVars>
          <dgm:chPref val="3"/>
        </dgm:presLayoutVars>
      </dgm:prSet>
      <dgm:spPr/>
    </dgm:pt>
    <dgm:pt modelId="{93A2773B-574F-4548-83E8-3BA0FF523107}" type="pres">
      <dgm:prSet presAssocID="{15CAFC37-C118-46A4-8C0E-E543B88FB596}" presName="topArc2" presStyleLbl="parChTrans1D1" presStyleIdx="10" presStyleCnt="24"/>
      <dgm:spPr/>
    </dgm:pt>
    <dgm:pt modelId="{C3513573-8903-4DA3-BFC6-BF142E9CE92B}" type="pres">
      <dgm:prSet presAssocID="{15CAFC37-C118-46A4-8C0E-E543B88FB596}" presName="bottomArc2" presStyleLbl="parChTrans1D1" presStyleIdx="11" presStyleCnt="24"/>
      <dgm:spPr/>
    </dgm:pt>
    <dgm:pt modelId="{C6F642C9-16C7-4519-8EFE-04227BCC615B}" type="pres">
      <dgm:prSet presAssocID="{15CAFC37-C118-46A4-8C0E-E543B88FB596}" presName="topConnNode2" presStyleLbl="node2" presStyleIdx="0" presStyleCnt="0"/>
      <dgm:spPr/>
    </dgm:pt>
    <dgm:pt modelId="{6756CBDE-4A18-45D5-A019-6F3B4EA1EAE5}" type="pres">
      <dgm:prSet presAssocID="{15CAFC37-C118-46A4-8C0E-E543B88FB596}" presName="hierChild4" presStyleCnt="0"/>
      <dgm:spPr/>
    </dgm:pt>
    <dgm:pt modelId="{DC12979F-6DB2-4EB3-9DAD-958B7370CA6C}" type="pres">
      <dgm:prSet presAssocID="{15CAFC37-C118-46A4-8C0E-E543B88FB596}" presName="hierChild5" presStyleCnt="0"/>
      <dgm:spPr/>
    </dgm:pt>
    <dgm:pt modelId="{B27BA936-D75E-41A4-B227-7E398345464A}" type="pres">
      <dgm:prSet presAssocID="{C60C2435-302C-46BB-A8BA-CB5D21C58D26}" presName="hierChild3" presStyleCnt="0"/>
      <dgm:spPr/>
    </dgm:pt>
    <dgm:pt modelId="{BD1A91DB-59E0-4D56-B805-1FE0D98BE436}" type="pres">
      <dgm:prSet presAssocID="{C9954326-A43B-4047-9658-92F16E783ACE}" presName="hierRoot1" presStyleCnt="0">
        <dgm:presLayoutVars>
          <dgm:hierBranch val="init"/>
        </dgm:presLayoutVars>
      </dgm:prSet>
      <dgm:spPr/>
    </dgm:pt>
    <dgm:pt modelId="{B28B4DEB-2892-4E77-AAB0-A32DAC5EB029}" type="pres">
      <dgm:prSet presAssocID="{C9954326-A43B-4047-9658-92F16E783ACE}" presName="rootComposite1" presStyleCnt="0"/>
      <dgm:spPr/>
    </dgm:pt>
    <dgm:pt modelId="{60EA7342-3603-4ED8-BD25-D22A2254A5B2}" type="pres">
      <dgm:prSet presAssocID="{C9954326-A43B-4047-9658-92F16E783ACE}" presName="rootText1" presStyleLbl="alignAcc1" presStyleIdx="0" presStyleCnt="0">
        <dgm:presLayoutVars>
          <dgm:chPref val="3"/>
        </dgm:presLayoutVars>
      </dgm:prSet>
      <dgm:spPr/>
    </dgm:pt>
    <dgm:pt modelId="{F3511023-1C75-4819-B27E-D72A89EB2693}" type="pres">
      <dgm:prSet presAssocID="{C9954326-A43B-4047-9658-92F16E783ACE}" presName="topArc1" presStyleLbl="parChTrans1D1" presStyleIdx="12" presStyleCnt="24"/>
      <dgm:spPr/>
    </dgm:pt>
    <dgm:pt modelId="{AAF3D7EA-839B-4552-915F-53BEE680322D}" type="pres">
      <dgm:prSet presAssocID="{C9954326-A43B-4047-9658-92F16E783ACE}" presName="bottomArc1" presStyleLbl="parChTrans1D1" presStyleIdx="13" presStyleCnt="24"/>
      <dgm:spPr/>
    </dgm:pt>
    <dgm:pt modelId="{4DEDF48E-97F6-4929-AA87-E5F4D8426DCF}" type="pres">
      <dgm:prSet presAssocID="{C9954326-A43B-4047-9658-92F16E783ACE}" presName="topConnNode1" presStyleLbl="node1" presStyleIdx="0" presStyleCnt="0"/>
      <dgm:spPr/>
    </dgm:pt>
    <dgm:pt modelId="{6F961003-D155-4139-B2C8-8240EA56C548}" type="pres">
      <dgm:prSet presAssocID="{C9954326-A43B-4047-9658-92F16E783ACE}" presName="hierChild2" presStyleCnt="0"/>
      <dgm:spPr/>
    </dgm:pt>
    <dgm:pt modelId="{2CF54E94-ADDB-47E8-B97B-4C8F2A3EAF2A}" type="pres">
      <dgm:prSet presAssocID="{567BB673-63C0-488F-BC6D-5C6E72B7A8AC}" presName="Name28" presStyleLbl="parChTrans1D2" presStyleIdx="3" presStyleCnt="6"/>
      <dgm:spPr/>
    </dgm:pt>
    <dgm:pt modelId="{5F126AC3-7799-41E8-AC9E-3211478F15D5}" type="pres">
      <dgm:prSet presAssocID="{6D404FCB-326D-466E-93F4-3AA725FC43F3}" presName="hierRoot2" presStyleCnt="0">
        <dgm:presLayoutVars>
          <dgm:hierBranch val="init"/>
        </dgm:presLayoutVars>
      </dgm:prSet>
      <dgm:spPr/>
    </dgm:pt>
    <dgm:pt modelId="{9E1C414E-3777-42CE-98EC-DD939F4A14EA}" type="pres">
      <dgm:prSet presAssocID="{6D404FCB-326D-466E-93F4-3AA725FC43F3}" presName="rootComposite2" presStyleCnt="0"/>
      <dgm:spPr/>
    </dgm:pt>
    <dgm:pt modelId="{3D21A056-5DB0-4D0F-8CA0-29A5E95F6EE3}" type="pres">
      <dgm:prSet presAssocID="{6D404FCB-326D-466E-93F4-3AA725FC43F3}" presName="rootText2" presStyleLbl="alignAcc1" presStyleIdx="0" presStyleCnt="0">
        <dgm:presLayoutVars>
          <dgm:chPref val="3"/>
        </dgm:presLayoutVars>
      </dgm:prSet>
      <dgm:spPr/>
    </dgm:pt>
    <dgm:pt modelId="{706784C9-CA36-4706-A510-D694E1608E3D}" type="pres">
      <dgm:prSet presAssocID="{6D404FCB-326D-466E-93F4-3AA725FC43F3}" presName="topArc2" presStyleLbl="parChTrans1D1" presStyleIdx="14" presStyleCnt="24"/>
      <dgm:spPr/>
    </dgm:pt>
    <dgm:pt modelId="{083EDDC3-9D14-4F33-9709-AC6C60FDB2D9}" type="pres">
      <dgm:prSet presAssocID="{6D404FCB-326D-466E-93F4-3AA725FC43F3}" presName="bottomArc2" presStyleLbl="parChTrans1D1" presStyleIdx="15" presStyleCnt="24"/>
      <dgm:spPr/>
    </dgm:pt>
    <dgm:pt modelId="{C84AA184-C7A6-4047-934F-8E6941917867}" type="pres">
      <dgm:prSet presAssocID="{6D404FCB-326D-466E-93F4-3AA725FC43F3}" presName="topConnNode2" presStyleLbl="node2" presStyleIdx="0" presStyleCnt="0"/>
      <dgm:spPr/>
    </dgm:pt>
    <dgm:pt modelId="{552C5398-BD78-419C-A80B-3C3532210123}" type="pres">
      <dgm:prSet presAssocID="{6D404FCB-326D-466E-93F4-3AA725FC43F3}" presName="hierChild4" presStyleCnt="0"/>
      <dgm:spPr/>
    </dgm:pt>
    <dgm:pt modelId="{6EEAF1AD-8EEA-4F31-8C19-25F9BBFA0441}" type="pres">
      <dgm:prSet presAssocID="{6D404FCB-326D-466E-93F4-3AA725FC43F3}" presName="hierChild5" presStyleCnt="0"/>
      <dgm:spPr/>
    </dgm:pt>
    <dgm:pt modelId="{9E280B62-E9D9-4188-9B22-1CA57DF836CB}" type="pres">
      <dgm:prSet presAssocID="{C9954326-A43B-4047-9658-92F16E783ACE}" presName="hierChild3" presStyleCnt="0"/>
      <dgm:spPr/>
    </dgm:pt>
    <dgm:pt modelId="{14D03961-4DDB-45A0-82DD-87A422A6F9E4}" type="pres">
      <dgm:prSet presAssocID="{6866E0CD-2531-4EAA-BA20-B93428E0EB01}" presName="hierRoot1" presStyleCnt="0">
        <dgm:presLayoutVars>
          <dgm:hierBranch val="init"/>
        </dgm:presLayoutVars>
      </dgm:prSet>
      <dgm:spPr/>
    </dgm:pt>
    <dgm:pt modelId="{04E5E497-9661-4A16-81B5-6A15E1D2D93E}" type="pres">
      <dgm:prSet presAssocID="{6866E0CD-2531-4EAA-BA20-B93428E0EB01}" presName="rootComposite1" presStyleCnt="0"/>
      <dgm:spPr/>
    </dgm:pt>
    <dgm:pt modelId="{775E5DD2-4422-44CD-BDB3-51883ADE3B5F}" type="pres">
      <dgm:prSet presAssocID="{6866E0CD-2531-4EAA-BA20-B93428E0EB01}" presName="rootText1" presStyleLbl="alignAcc1" presStyleIdx="0" presStyleCnt="0">
        <dgm:presLayoutVars>
          <dgm:chPref val="3"/>
        </dgm:presLayoutVars>
      </dgm:prSet>
      <dgm:spPr/>
    </dgm:pt>
    <dgm:pt modelId="{9F311AB1-D1C4-458B-8D47-33D75ABA5D76}" type="pres">
      <dgm:prSet presAssocID="{6866E0CD-2531-4EAA-BA20-B93428E0EB01}" presName="topArc1" presStyleLbl="parChTrans1D1" presStyleIdx="16" presStyleCnt="24"/>
      <dgm:spPr/>
    </dgm:pt>
    <dgm:pt modelId="{859B526E-6404-4A26-9DE8-9C2B5BC541AB}" type="pres">
      <dgm:prSet presAssocID="{6866E0CD-2531-4EAA-BA20-B93428E0EB01}" presName="bottomArc1" presStyleLbl="parChTrans1D1" presStyleIdx="17" presStyleCnt="24"/>
      <dgm:spPr/>
    </dgm:pt>
    <dgm:pt modelId="{06BF3297-1961-494F-8D2C-F326869E5B95}" type="pres">
      <dgm:prSet presAssocID="{6866E0CD-2531-4EAA-BA20-B93428E0EB01}" presName="topConnNode1" presStyleLbl="node1" presStyleIdx="0" presStyleCnt="0"/>
      <dgm:spPr/>
    </dgm:pt>
    <dgm:pt modelId="{9933F727-D2E5-47D8-811E-F56AF35AB596}" type="pres">
      <dgm:prSet presAssocID="{6866E0CD-2531-4EAA-BA20-B93428E0EB01}" presName="hierChild2" presStyleCnt="0"/>
      <dgm:spPr/>
    </dgm:pt>
    <dgm:pt modelId="{9B52A186-3089-4724-87E0-64DF28204EB1}" type="pres">
      <dgm:prSet presAssocID="{AD2FD077-4F99-4226-B4B7-B4136094F733}" presName="Name28" presStyleLbl="parChTrans1D2" presStyleIdx="4" presStyleCnt="6"/>
      <dgm:spPr/>
    </dgm:pt>
    <dgm:pt modelId="{39AF5CA0-E2CD-4AD8-B8F7-5EC07C9D9B0B}" type="pres">
      <dgm:prSet presAssocID="{722E02B4-F5F4-426B-80A0-0E28CD5D3BD8}" presName="hierRoot2" presStyleCnt="0">
        <dgm:presLayoutVars>
          <dgm:hierBranch val="init"/>
        </dgm:presLayoutVars>
      </dgm:prSet>
      <dgm:spPr/>
    </dgm:pt>
    <dgm:pt modelId="{709CAF88-E6DE-47C1-99F4-07D51D330C81}" type="pres">
      <dgm:prSet presAssocID="{722E02B4-F5F4-426B-80A0-0E28CD5D3BD8}" presName="rootComposite2" presStyleCnt="0"/>
      <dgm:spPr/>
    </dgm:pt>
    <dgm:pt modelId="{48317992-124A-4852-BC3A-6271DBC3E648}" type="pres">
      <dgm:prSet presAssocID="{722E02B4-F5F4-426B-80A0-0E28CD5D3BD8}" presName="rootText2" presStyleLbl="alignAcc1" presStyleIdx="0" presStyleCnt="0">
        <dgm:presLayoutVars>
          <dgm:chPref val="3"/>
        </dgm:presLayoutVars>
      </dgm:prSet>
      <dgm:spPr/>
    </dgm:pt>
    <dgm:pt modelId="{F93D4EE3-5D0D-4547-B994-E4199F543DE2}" type="pres">
      <dgm:prSet presAssocID="{722E02B4-F5F4-426B-80A0-0E28CD5D3BD8}" presName="topArc2" presStyleLbl="parChTrans1D1" presStyleIdx="18" presStyleCnt="24"/>
      <dgm:spPr/>
    </dgm:pt>
    <dgm:pt modelId="{13AE853D-41C5-437A-A0B6-4C0AE44044CA}" type="pres">
      <dgm:prSet presAssocID="{722E02B4-F5F4-426B-80A0-0E28CD5D3BD8}" presName="bottomArc2" presStyleLbl="parChTrans1D1" presStyleIdx="19" presStyleCnt="24"/>
      <dgm:spPr/>
    </dgm:pt>
    <dgm:pt modelId="{0343F6DE-991B-4188-89FC-6FB4F761D0D7}" type="pres">
      <dgm:prSet presAssocID="{722E02B4-F5F4-426B-80A0-0E28CD5D3BD8}" presName="topConnNode2" presStyleLbl="node2" presStyleIdx="0" presStyleCnt="0"/>
      <dgm:spPr/>
    </dgm:pt>
    <dgm:pt modelId="{638613DB-36B4-4D9B-A93C-D7EDE23BE44F}" type="pres">
      <dgm:prSet presAssocID="{722E02B4-F5F4-426B-80A0-0E28CD5D3BD8}" presName="hierChild4" presStyleCnt="0"/>
      <dgm:spPr/>
    </dgm:pt>
    <dgm:pt modelId="{29931D11-0B4C-4D27-9834-13753EC038EE}" type="pres">
      <dgm:prSet presAssocID="{722E02B4-F5F4-426B-80A0-0E28CD5D3BD8}" presName="hierChild5" presStyleCnt="0"/>
      <dgm:spPr/>
    </dgm:pt>
    <dgm:pt modelId="{23FEB21B-4938-4355-B246-DBD30E20C0CA}" type="pres">
      <dgm:prSet presAssocID="{6866E0CD-2531-4EAA-BA20-B93428E0EB01}" presName="hierChild3" presStyleCnt="0"/>
      <dgm:spPr/>
    </dgm:pt>
    <dgm:pt modelId="{B6235049-09A9-4CE5-B7C3-321416145565}" type="pres">
      <dgm:prSet presAssocID="{9A403DD0-9761-452F-B9EA-21E2AF81320F}" presName="hierRoot1" presStyleCnt="0">
        <dgm:presLayoutVars>
          <dgm:hierBranch val="init"/>
        </dgm:presLayoutVars>
      </dgm:prSet>
      <dgm:spPr/>
    </dgm:pt>
    <dgm:pt modelId="{BAFC48B6-2DCE-45B8-8CE7-723C2FFB7C71}" type="pres">
      <dgm:prSet presAssocID="{9A403DD0-9761-452F-B9EA-21E2AF81320F}" presName="rootComposite1" presStyleCnt="0"/>
      <dgm:spPr/>
    </dgm:pt>
    <dgm:pt modelId="{4874BE0B-BC8A-4CA4-B1CB-207FC1750EFD}" type="pres">
      <dgm:prSet presAssocID="{9A403DD0-9761-452F-B9EA-21E2AF81320F}" presName="rootText1" presStyleLbl="alignAcc1" presStyleIdx="0" presStyleCnt="0">
        <dgm:presLayoutVars>
          <dgm:chPref val="3"/>
        </dgm:presLayoutVars>
      </dgm:prSet>
      <dgm:spPr/>
    </dgm:pt>
    <dgm:pt modelId="{6F9B3E3A-A5C1-4955-9E68-5FC8000DE0CD}" type="pres">
      <dgm:prSet presAssocID="{9A403DD0-9761-452F-B9EA-21E2AF81320F}" presName="topArc1" presStyleLbl="parChTrans1D1" presStyleIdx="20" presStyleCnt="24"/>
      <dgm:spPr/>
    </dgm:pt>
    <dgm:pt modelId="{04932737-CE6A-4528-B07D-98F2A63B5930}" type="pres">
      <dgm:prSet presAssocID="{9A403DD0-9761-452F-B9EA-21E2AF81320F}" presName="bottomArc1" presStyleLbl="parChTrans1D1" presStyleIdx="21" presStyleCnt="24"/>
      <dgm:spPr/>
    </dgm:pt>
    <dgm:pt modelId="{806A58B6-19F7-4412-9D8B-F57933AE2366}" type="pres">
      <dgm:prSet presAssocID="{9A403DD0-9761-452F-B9EA-21E2AF81320F}" presName="topConnNode1" presStyleLbl="node1" presStyleIdx="0" presStyleCnt="0"/>
      <dgm:spPr/>
    </dgm:pt>
    <dgm:pt modelId="{F247FE3F-3FF9-4117-9A34-4E3F059330CD}" type="pres">
      <dgm:prSet presAssocID="{9A403DD0-9761-452F-B9EA-21E2AF81320F}" presName="hierChild2" presStyleCnt="0"/>
      <dgm:spPr/>
    </dgm:pt>
    <dgm:pt modelId="{882AA1AC-C608-45DF-83CE-0DFE808420EE}" type="pres">
      <dgm:prSet presAssocID="{70A87A12-102B-4DB3-88A4-3B671C1167A2}" presName="Name28" presStyleLbl="parChTrans1D2" presStyleIdx="5" presStyleCnt="6"/>
      <dgm:spPr/>
    </dgm:pt>
    <dgm:pt modelId="{2BCD0738-7187-4856-918F-B8B21DAA0DBB}" type="pres">
      <dgm:prSet presAssocID="{0E82C627-FC2E-495C-9355-17A48250253B}" presName="hierRoot2" presStyleCnt="0">
        <dgm:presLayoutVars>
          <dgm:hierBranch val="init"/>
        </dgm:presLayoutVars>
      </dgm:prSet>
      <dgm:spPr/>
    </dgm:pt>
    <dgm:pt modelId="{7E299C59-56A9-4BA4-8E60-EBBA1FE9DC1A}" type="pres">
      <dgm:prSet presAssocID="{0E82C627-FC2E-495C-9355-17A48250253B}" presName="rootComposite2" presStyleCnt="0"/>
      <dgm:spPr/>
    </dgm:pt>
    <dgm:pt modelId="{C32DE60C-D38E-43BB-9A05-EA5E3551C568}" type="pres">
      <dgm:prSet presAssocID="{0E82C627-FC2E-495C-9355-17A48250253B}" presName="rootText2" presStyleLbl="alignAcc1" presStyleIdx="0" presStyleCnt="0">
        <dgm:presLayoutVars>
          <dgm:chPref val="3"/>
        </dgm:presLayoutVars>
      </dgm:prSet>
      <dgm:spPr/>
    </dgm:pt>
    <dgm:pt modelId="{ECEC541B-AFAC-45AE-B36A-2AAC31D98A74}" type="pres">
      <dgm:prSet presAssocID="{0E82C627-FC2E-495C-9355-17A48250253B}" presName="topArc2" presStyleLbl="parChTrans1D1" presStyleIdx="22" presStyleCnt="24"/>
      <dgm:spPr/>
    </dgm:pt>
    <dgm:pt modelId="{B44847FE-A249-4727-ACC4-45BBAD44E9E7}" type="pres">
      <dgm:prSet presAssocID="{0E82C627-FC2E-495C-9355-17A48250253B}" presName="bottomArc2" presStyleLbl="parChTrans1D1" presStyleIdx="23" presStyleCnt="24"/>
      <dgm:spPr/>
    </dgm:pt>
    <dgm:pt modelId="{E0057DB0-E8E9-4871-A237-887CDBC00021}" type="pres">
      <dgm:prSet presAssocID="{0E82C627-FC2E-495C-9355-17A48250253B}" presName="topConnNode2" presStyleLbl="node2" presStyleIdx="0" presStyleCnt="0"/>
      <dgm:spPr/>
    </dgm:pt>
    <dgm:pt modelId="{DC955F2D-ABD6-4FCA-9AE8-78175C0F609C}" type="pres">
      <dgm:prSet presAssocID="{0E82C627-FC2E-495C-9355-17A48250253B}" presName="hierChild4" presStyleCnt="0"/>
      <dgm:spPr/>
    </dgm:pt>
    <dgm:pt modelId="{88AAC68C-8817-43E7-9C9E-4E7747E4E873}" type="pres">
      <dgm:prSet presAssocID="{0E82C627-FC2E-495C-9355-17A48250253B}" presName="hierChild5" presStyleCnt="0"/>
      <dgm:spPr/>
    </dgm:pt>
    <dgm:pt modelId="{4187F2D0-A696-446B-A868-35EDEFC9BDA2}" type="pres">
      <dgm:prSet presAssocID="{9A403DD0-9761-452F-B9EA-21E2AF81320F}" presName="hierChild3" presStyleCnt="0"/>
      <dgm:spPr/>
    </dgm:pt>
  </dgm:ptLst>
  <dgm:cxnLst>
    <dgm:cxn modelId="{453F4C0A-1802-43ED-88DC-0D755265E103}" srcId="{FD35D231-3FE7-4836-B9A5-6C318A522E5D}" destId="{C9954326-A43B-4047-9658-92F16E783ACE}" srcOrd="3" destOrd="0" parTransId="{6C6741CF-1E8C-4708-B7F5-98109602BFA1}" sibTransId="{B648A7FF-9D55-49EE-8819-6174A651B0C1}"/>
    <dgm:cxn modelId="{9D991113-ADD2-4083-BB76-83D2405C90A4}" type="presOf" srcId="{0E82C627-FC2E-495C-9355-17A48250253B}" destId="{E0057DB0-E8E9-4871-A237-887CDBC00021}" srcOrd="1" destOrd="0" presId="urn:microsoft.com/office/officeart/2008/layout/HalfCircleOrganizationChart"/>
    <dgm:cxn modelId="{4212DF16-9F4E-4EE3-AC4D-16109DCA2157}" type="presOf" srcId="{6866E0CD-2531-4EAA-BA20-B93428E0EB01}" destId="{06BF3297-1961-494F-8D2C-F326869E5B95}" srcOrd="1" destOrd="0" presId="urn:microsoft.com/office/officeart/2008/layout/HalfCircleOrganizationChart"/>
    <dgm:cxn modelId="{BCA0982D-D1AC-4333-B1DF-A17CF0C18F02}" type="presOf" srcId="{4A371C6A-4568-49CB-8025-A3C363DDB525}" destId="{4A6E25D1-AD62-49BA-9442-E8E4DBE2101A}" srcOrd="0" destOrd="0" presId="urn:microsoft.com/office/officeart/2008/layout/HalfCircleOrganizationChart"/>
    <dgm:cxn modelId="{DAFAB82D-2C34-4259-880B-3F1DBA4951A8}" type="presOf" srcId="{70A87A12-102B-4DB3-88A4-3B671C1167A2}" destId="{882AA1AC-C608-45DF-83CE-0DFE808420EE}" srcOrd="0" destOrd="0" presId="urn:microsoft.com/office/officeart/2008/layout/HalfCircleOrganizationChart"/>
    <dgm:cxn modelId="{3216D22D-6DD5-4C92-8A74-27052DEFA330}" type="presOf" srcId="{E968A4AA-FC68-455C-8F2B-A685C4A75530}" destId="{85CE7F86-2858-4367-BB1E-BCEDF8B8171F}" srcOrd="0" destOrd="0" presId="urn:microsoft.com/office/officeart/2008/layout/HalfCircleOrganizationChart"/>
    <dgm:cxn modelId="{BAAB932F-7931-4362-934E-34C9F0825A93}" type="presOf" srcId="{9A403DD0-9761-452F-B9EA-21E2AF81320F}" destId="{4874BE0B-BC8A-4CA4-B1CB-207FC1750EFD}" srcOrd="0" destOrd="0" presId="urn:microsoft.com/office/officeart/2008/layout/HalfCircleOrganizationChart"/>
    <dgm:cxn modelId="{AEA4BD34-8404-4B56-B98D-32D7A5C9F8A1}" srcId="{C9954326-A43B-4047-9658-92F16E783ACE}" destId="{6D404FCB-326D-466E-93F4-3AA725FC43F3}" srcOrd="0" destOrd="0" parTransId="{567BB673-63C0-488F-BC6D-5C6E72B7A8AC}" sibTransId="{F411BD23-84B9-4855-8D66-FFF6BE921805}"/>
    <dgm:cxn modelId="{8456733B-206B-49B3-BCC7-7A17CA0D481D}" type="presOf" srcId="{6866E0CD-2531-4EAA-BA20-B93428E0EB01}" destId="{775E5DD2-4422-44CD-BDB3-51883ADE3B5F}" srcOrd="0" destOrd="0" presId="urn:microsoft.com/office/officeart/2008/layout/HalfCircleOrganizationChart"/>
    <dgm:cxn modelId="{4008BD3D-8DAF-4F44-8C34-F247A1D4B189}" type="presOf" srcId="{FD35D231-3FE7-4836-B9A5-6C318A522E5D}" destId="{9C36A55B-5A85-4581-80B1-C1EB7A78A6A3}" srcOrd="0" destOrd="0" presId="urn:microsoft.com/office/officeart/2008/layout/HalfCircleOrganizationChart"/>
    <dgm:cxn modelId="{12BCE45F-1507-487E-A835-CF64E4DB0595}" type="presOf" srcId="{6D404FCB-326D-466E-93F4-3AA725FC43F3}" destId="{C84AA184-C7A6-4047-934F-8E6941917867}" srcOrd="1" destOrd="0" presId="urn:microsoft.com/office/officeart/2008/layout/HalfCircleOrganizationChart"/>
    <dgm:cxn modelId="{5A115E60-76FD-4A2F-B83C-5F577965CA19}" srcId="{9A403DD0-9761-452F-B9EA-21E2AF81320F}" destId="{0E82C627-FC2E-495C-9355-17A48250253B}" srcOrd="0" destOrd="0" parTransId="{70A87A12-102B-4DB3-88A4-3B671C1167A2}" sibTransId="{136E7F9D-0521-482E-BEF3-E235E4DD8A88}"/>
    <dgm:cxn modelId="{DA603464-FBA0-46E3-B684-A8F8868CD65E}" srcId="{C60C2435-302C-46BB-A8BA-CB5D21C58D26}" destId="{15CAFC37-C118-46A4-8C0E-E543B88FB596}" srcOrd="0" destOrd="0" parTransId="{E968A4AA-FC68-455C-8F2B-A685C4A75530}" sibTransId="{BC65716A-0E1A-4CC4-9091-ADCF97C844AF}"/>
    <dgm:cxn modelId="{B2F7E565-D169-4D98-ADDC-4DA5A5A55EDE}" type="presOf" srcId="{722E02B4-F5F4-426B-80A0-0E28CD5D3BD8}" destId="{0343F6DE-991B-4188-89FC-6FB4F761D0D7}" srcOrd="1" destOrd="0" presId="urn:microsoft.com/office/officeart/2008/layout/HalfCircleOrganizationChart"/>
    <dgm:cxn modelId="{AE61096C-27C3-4370-A6A7-2D67EB295CE2}" srcId="{FD35D231-3FE7-4836-B9A5-6C318A522E5D}" destId="{4A371C6A-4568-49CB-8025-A3C363DDB525}" srcOrd="0" destOrd="0" parTransId="{71684819-102A-4F6F-BA88-EF934C6E241F}" sibTransId="{9C123C1F-9140-4726-A6C6-DBEA399CD7EF}"/>
    <dgm:cxn modelId="{91566B6E-617A-437E-A6ED-EC9EAB34A8BD}" srcId="{4A371C6A-4568-49CB-8025-A3C363DDB525}" destId="{D12323AC-0487-46B5-A3CB-9C8B9767C4BC}" srcOrd="0" destOrd="0" parTransId="{DD24482C-A903-45B4-BEC6-77D6117E8A61}" sibTransId="{D82FEC50-52F7-4103-92F3-27247A33E940}"/>
    <dgm:cxn modelId="{27381674-84EE-429D-B009-F186EC5E7A83}" type="presOf" srcId="{C9954326-A43B-4047-9658-92F16E783ACE}" destId="{4DEDF48E-97F6-4929-AA87-E5F4D8426DCF}" srcOrd="1" destOrd="0" presId="urn:microsoft.com/office/officeart/2008/layout/HalfCircleOrganizationChart"/>
    <dgm:cxn modelId="{752B6954-5260-4703-A388-545B618D9174}" type="presOf" srcId="{C60C2435-302C-46BB-A8BA-CB5D21C58D26}" destId="{967E9BBA-8B88-40A7-9899-B7D1D84B8E03}" srcOrd="1" destOrd="0" presId="urn:microsoft.com/office/officeart/2008/layout/HalfCircleOrganizationChart"/>
    <dgm:cxn modelId="{86F5DF77-3D18-41AF-9B5F-EA56F2C6F6A1}" type="presOf" srcId="{D12323AC-0487-46B5-A3CB-9C8B9767C4BC}" destId="{084ADB15-D569-4930-B40C-1729A95D51B9}" srcOrd="0" destOrd="0" presId="urn:microsoft.com/office/officeart/2008/layout/HalfCircleOrganizationChart"/>
    <dgm:cxn modelId="{9C6C297C-AC61-4AE0-A764-3624EC5EE734}" type="presOf" srcId="{4EF6BFEB-1A80-414C-9F05-47AACA5C6380}" destId="{11B62A5D-C056-4B8E-8EC8-E53019372332}" srcOrd="1" destOrd="0" presId="urn:microsoft.com/office/officeart/2008/layout/HalfCircleOrganizationChart"/>
    <dgm:cxn modelId="{FB62677F-C7CB-4827-8CB4-3AD281A183C1}" srcId="{683D63DD-390C-4714-9839-325CEA20DEB4}" destId="{4EF6BFEB-1A80-414C-9F05-47AACA5C6380}" srcOrd="0" destOrd="0" parTransId="{F83E5EDE-8B25-43EF-B51B-E5435B5152A3}" sibTransId="{D9918678-E469-4A73-BCDD-AC43FF79EEA6}"/>
    <dgm:cxn modelId="{AD425287-376D-47F6-AC85-674967AA908B}" srcId="{FD35D231-3FE7-4836-B9A5-6C318A522E5D}" destId="{C60C2435-302C-46BB-A8BA-CB5D21C58D26}" srcOrd="2" destOrd="0" parTransId="{9DCDF874-A4EF-4C8A-A052-EDE09E799DE5}" sibTransId="{13578033-B177-4106-936E-F8855640FB86}"/>
    <dgm:cxn modelId="{364FB687-3DBC-4C36-97CA-B37B4F635D03}" type="presOf" srcId="{9A403DD0-9761-452F-B9EA-21E2AF81320F}" destId="{806A58B6-19F7-4412-9D8B-F57933AE2366}" srcOrd="1" destOrd="0" presId="urn:microsoft.com/office/officeart/2008/layout/HalfCircleOrganizationChart"/>
    <dgm:cxn modelId="{521C688E-6D2F-4ACD-8569-D4EF0D63F0AC}" type="presOf" srcId="{683D63DD-390C-4714-9839-325CEA20DEB4}" destId="{F1DC1B24-B188-4D09-ADB0-CA5E113374DB}" srcOrd="0" destOrd="0" presId="urn:microsoft.com/office/officeart/2008/layout/HalfCircleOrganizationChart"/>
    <dgm:cxn modelId="{65604A93-103A-4D3D-B39E-D3BEF88F709D}" type="presOf" srcId="{C9954326-A43B-4047-9658-92F16E783ACE}" destId="{60EA7342-3603-4ED8-BD25-D22A2254A5B2}" srcOrd="0" destOrd="0" presId="urn:microsoft.com/office/officeart/2008/layout/HalfCircleOrganizationChart"/>
    <dgm:cxn modelId="{7E4F6E93-FE65-4139-A2A0-EABC0C3667F2}" type="presOf" srcId="{AD2FD077-4F99-4226-B4B7-B4136094F733}" destId="{9B52A186-3089-4724-87E0-64DF28204EB1}" srcOrd="0" destOrd="0" presId="urn:microsoft.com/office/officeart/2008/layout/HalfCircleOrganizationChart"/>
    <dgm:cxn modelId="{7214D695-BAC6-43E8-953F-2A31E5BD4D48}" srcId="{FD35D231-3FE7-4836-B9A5-6C318A522E5D}" destId="{9A403DD0-9761-452F-B9EA-21E2AF81320F}" srcOrd="5" destOrd="0" parTransId="{09A797C5-5752-40B4-B142-A8B180E1CDF3}" sibTransId="{355921FE-ACE9-42A4-8954-ECF58CC79CA6}"/>
    <dgm:cxn modelId="{F65A8796-E49C-4E99-91F2-70E10D256148}" srcId="{FD35D231-3FE7-4836-B9A5-6C318A522E5D}" destId="{6866E0CD-2531-4EAA-BA20-B93428E0EB01}" srcOrd="4" destOrd="0" parTransId="{19DBC866-2320-4F0A-A560-BBBFBF24C568}" sibTransId="{064AE0E9-F6DE-4B6F-85EC-FA93B16FFABF}"/>
    <dgm:cxn modelId="{AE70FAA0-1195-464C-A188-CB5B563F5E3E}" type="presOf" srcId="{0E82C627-FC2E-495C-9355-17A48250253B}" destId="{C32DE60C-D38E-43BB-9A05-EA5E3551C568}" srcOrd="0" destOrd="0" presId="urn:microsoft.com/office/officeart/2008/layout/HalfCircleOrganizationChart"/>
    <dgm:cxn modelId="{D859AEA9-D4DB-4408-9F07-E17984C225CE}" type="presOf" srcId="{DD24482C-A903-45B4-BEC6-77D6117E8A61}" destId="{FEA0DBB8-A002-468F-8881-1052F70F74AC}" srcOrd="0" destOrd="0" presId="urn:microsoft.com/office/officeart/2008/layout/HalfCircleOrganizationChart"/>
    <dgm:cxn modelId="{FF91EAA9-A9D2-4A07-B167-0CB35FA48DAC}" type="presOf" srcId="{F83E5EDE-8B25-43EF-B51B-E5435B5152A3}" destId="{D857E34D-03E5-4069-97AC-4096BA5B0D9D}" srcOrd="0" destOrd="0" presId="urn:microsoft.com/office/officeart/2008/layout/HalfCircleOrganizationChart"/>
    <dgm:cxn modelId="{B0AFAEAA-00D0-4B60-BD02-2E849CD8013C}" type="presOf" srcId="{6D404FCB-326D-466E-93F4-3AA725FC43F3}" destId="{3D21A056-5DB0-4D0F-8CA0-29A5E95F6EE3}" srcOrd="0" destOrd="0" presId="urn:microsoft.com/office/officeart/2008/layout/HalfCircleOrganizationChart"/>
    <dgm:cxn modelId="{57AB8AAF-291D-4B31-B74C-6873187DC1F3}" type="presOf" srcId="{15CAFC37-C118-46A4-8C0E-E543B88FB596}" destId="{C6F642C9-16C7-4519-8EFE-04227BCC615B}" srcOrd="1" destOrd="0" presId="urn:microsoft.com/office/officeart/2008/layout/HalfCircleOrganizationChart"/>
    <dgm:cxn modelId="{A6C036B4-1873-4E9B-9004-C32FE35D581B}" type="presOf" srcId="{4A371C6A-4568-49CB-8025-A3C363DDB525}" destId="{8135B3D9-C71B-40B3-A75D-CBAE5ECF3C06}" srcOrd="1" destOrd="0" presId="urn:microsoft.com/office/officeart/2008/layout/HalfCircleOrganizationChart"/>
    <dgm:cxn modelId="{15EF06BB-3AC4-435E-8DDF-0E6F8ADE03D0}" type="presOf" srcId="{683D63DD-390C-4714-9839-325CEA20DEB4}" destId="{16530ED4-C802-435D-83C7-CF170383C30C}" srcOrd="1" destOrd="0" presId="urn:microsoft.com/office/officeart/2008/layout/HalfCircleOrganizationChart"/>
    <dgm:cxn modelId="{F11DA0C3-F0F5-45D7-AE6A-96D62E37490C}" srcId="{6866E0CD-2531-4EAA-BA20-B93428E0EB01}" destId="{722E02B4-F5F4-426B-80A0-0E28CD5D3BD8}" srcOrd="0" destOrd="0" parTransId="{AD2FD077-4F99-4226-B4B7-B4136094F733}" sibTransId="{B5848F8A-4576-418C-B58A-FB33D46268EE}"/>
    <dgm:cxn modelId="{8739ADCB-908B-4D94-9EFE-0666FC22DBE6}" type="presOf" srcId="{4EF6BFEB-1A80-414C-9F05-47AACA5C6380}" destId="{DA694BD2-F30F-4D11-A1AF-1FCF56D19203}" srcOrd="0" destOrd="0" presId="urn:microsoft.com/office/officeart/2008/layout/HalfCircleOrganizationChart"/>
    <dgm:cxn modelId="{AE0639D3-2ACC-408A-BDF1-F88A72E5ACB5}" type="presOf" srcId="{D12323AC-0487-46B5-A3CB-9C8B9767C4BC}" destId="{6075260E-9484-48CB-A973-A7A2BDD398C7}" srcOrd="1" destOrd="0" presId="urn:microsoft.com/office/officeart/2008/layout/HalfCircleOrganizationChart"/>
    <dgm:cxn modelId="{25F45FE0-4059-4585-9A7F-EAFC2E2B7660}" srcId="{FD35D231-3FE7-4836-B9A5-6C318A522E5D}" destId="{683D63DD-390C-4714-9839-325CEA20DEB4}" srcOrd="1" destOrd="0" parTransId="{73167367-627A-4333-A107-139A016173DE}" sibTransId="{47E13C4C-81A2-4EE4-AB28-B74F2E585F46}"/>
    <dgm:cxn modelId="{8796CEE2-CAFE-4D7C-A3E8-A9DCD1F36C5F}" type="presOf" srcId="{567BB673-63C0-488F-BC6D-5C6E72B7A8AC}" destId="{2CF54E94-ADDB-47E8-B97B-4C8F2A3EAF2A}" srcOrd="0" destOrd="0" presId="urn:microsoft.com/office/officeart/2008/layout/HalfCircleOrganizationChart"/>
    <dgm:cxn modelId="{C084F4E9-82A8-4688-9E64-C76107539A02}" type="presOf" srcId="{722E02B4-F5F4-426B-80A0-0E28CD5D3BD8}" destId="{48317992-124A-4852-BC3A-6271DBC3E648}" srcOrd="0" destOrd="0" presId="urn:microsoft.com/office/officeart/2008/layout/HalfCircleOrganizationChart"/>
    <dgm:cxn modelId="{71779CEC-1866-4809-86B8-C08AF45FA3E3}" type="presOf" srcId="{C60C2435-302C-46BB-A8BA-CB5D21C58D26}" destId="{222A888F-2EC0-4206-9069-67CF59F45A12}" srcOrd="0" destOrd="0" presId="urn:microsoft.com/office/officeart/2008/layout/HalfCircleOrganizationChart"/>
    <dgm:cxn modelId="{EF2A15F3-5A60-4E37-BC00-F6643E1A69AF}" type="presOf" srcId="{15CAFC37-C118-46A4-8C0E-E543B88FB596}" destId="{9A309702-1DC4-42A4-8B13-F13C08687686}" srcOrd="0" destOrd="0" presId="urn:microsoft.com/office/officeart/2008/layout/HalfCircleOrganizationChart"/>
    <dgm:cxn modelId="{571B4529-8AD5-487A-9D76-4B6B562FF886}" type="presParOf" srcId="{9C36A55B-5A85-4581-80B1-C1EB7A78A6A3}" destId="{E933DD75-01DE-4992-8EB7-D1520854B48A}" srcOrd="0" destOrd="0" presId="urn:microsoft.com/office/officeart/2008/layout/HalfCircleOrganizationChart"/>
    <dgm:cxn modelId="{1635C4DC-1997-4E4E-AAB9-064595085ADA}" type="presParOf" srcId="{E933DD75-01DE-4992-8EB7-D1520854B48A}" destId="{96EC738F-EE1F-4D1F-B912-F58A7328AD88}" srcOrd="0" destOrd="0" presId="urn:microsoft.com/office/officeart/2008/layout/HalfCircleOrganizationChart"/>
    <dgm:cxn modelId="{CBD6F2F6-0B87-49CF-B9C8-989782746BAE}" type="presParOf" srcId="{96EC738F-EE1F-4D1F-B912-F58A7328AD88}" destId="{4A6E25D1-AD62-49BA-9442-E8E4DBE2101A}" srcOrd="0" destOrd="0" presId="urn:microsoft.com/office/officeart/2008/layout/HalfCircleOrganizationChart"/>
    <dgm:cxn modelId="{05F9A39D-F841-469B-8D0B-FBC68B6759E4}" type="presParOf" srcId="{96EC738F-EE1F-4D1F-B912-F58A7328AD88}" destId="{92D43FCD-0FB7-4F34-B4C7-A3F0B901A810}" srcOrd="1" destOrd="0" presId="urn:microsoft.com/office/officeart/2008/layout/HalfCircleOrganizationChart"/>
    <dgm:cxn modelId="{5065EDE7-FD9B-46D8-9F1D-4940CB4634E3}" type="presParOf" srcId="{96EC738F-EE1F-4D1F-B912-F58A7328AD88}" destId="{BE7C820C-507B-4A0A-8EEE-4A55C4C218AA}" srcOrd="2" destOrd="0" presId="urn:microsoft.com/office/officeart/2008/layout/HalfCircleOrganizationChart"/>
    <dgm:cxn modelId="{73EF4660-22DB-4D80-A448-ED0AADD44E9D}" type="presParOf" srcId="{96EC738F-EE1F-4D1F-B912-F58A7328AD88}" destId="{8135B3D9-C71B-40B3-A75D-CBAE5ECF3C06}" srcOrd="3" destOrd="0" presId="urn:microsoft.com/office/officeart/2008/layout/HalfCircleOrganizationChart"/>
    <dgm:cxn modelId="{1E23D4E4-6264-4F48-99B3-360BD5162A3C}" type="presParOf" srcId="{E933DD75-01DE-4992-8EB7-D1520854B48A}" destId="{9CC45F4C-1339-4C21-807D-E03376001400}" srcOrd="1" destOrd="0" presId="urn:microsoft.com/office/officeart/2008/layout/HalfCircleOrganizationChart"/>
    <dgm:cxn modelId="{A0610AE4-A602-412A-953C-60A837783E51}" type="presParOf" srcId="{9CC45F4C-1339-4C21-807D-E03376001400}" destId="{FEA0DBB8-A002-468F-8881-1052F70F74AC}" srcOrd="0" destOrd="0" presId="urn:microsoft.com/office/officeart/2008/layout/HalfCircleOrganizationChart"/>
    <dgm:cxn modelId="{82367840-610F-4B65-AB11-B1647A3CFC34}" type="presParOf" srcId="{9CC45F4C-1339-4C21-807D-E03376001400}" destId="{0D179D2F-CADC-48CC-BD0A-BEEBD96379F6}" srcOrd="1" destOrd="0" presId="urn:microsoft.com/office/officeart/2008/layout/HalfCircleOrganizationChart"/>
    <dgm:cxn modelId="{C811BBF3-F895-4D2B-AC7E-4854EAC4D17D}" type="presParOf" srcId="{0D179D2F-CADC-48CC-BD0A-BEEBD96379F6}" destId="{D3A39487-726C-4882-9874-3CB030EDBFA3}" srcOrd="0" destOrd="0" presId="urn:microsoft.com/office/officeart/2008/layout/HalfCircleOrganizationChart"/>
    <dgm:cxn modelId="{CBE9E90A-63F3-4FC8-BCFC-09633C21878E}" type="presParOf" srcId="{D3A39487-726C-4882-9874-3CB030EDBFA3}" destId="{084ADB15-D569-4930-B40C-1729A95D51B9}" srcOrd="0" destOrd="0" presId="urn:microsoft.com/office/officeart/2008/layout/HalfCircleOrganizationChart"/>
    <dgm:cxn modelId="{3AA9DB3C-EDB8-4D80-956E-3811DEEEEB51}" type="presParOf" srcId="{D3A39487-726C-4882-9874-3CB030EDBFA3}" destId="{6457D980-3FA1-4016-AC25-4884D25CF40B}" srcOrd="1" destOrd="0" presId="urn:microsoft.com/office/officeart/2008/layout/HalfCircleOrganizationChart"/>
    <dgm:cxn modelId="{7C016437-8013-45E1-8A5A-24A4A9E45026}" type="presParOf" srcId="{D3A39487-726C-4882-9874-3CB030EDBFA3}" destId="{4CDA068F-E95A-4FC9-8340-2E32A2DFA02F}" srcOrd="2" destOrd="0" presId="urn:microsoft.com/office/officeart/2008/layout/HalfCircleOrganizationChart"/>
    <dgm:cxn modelId="{F9006D47-3E39-4B18-AEC5-E999AA5952EC}" type="presParOf" srcId="{D3A39487-726C-4882-9874-3CB030EDBFA3}" destId="{6075260E-9484-48CB-A973-A7A2BDD398C7}" srcOrd="3" destOrd="0" presId="urn:microsoft.com/office/officeart/2008/layout/HalfCircleOrganizationChart"/>
    <dgm:cxn modelId="{F3453CAE-691B-4E85-97C5-E97289AAE264}" type="presParOf" srcId="{0D179D2F-CADC-48CC-BD0A-BEEBD96379F6}" destId="{53B6E558-4EC6-40E6-8587-CD2ECB278CBC}" srcOrd="1" destOrd="0" presId="urn:microsoft.com/office/officeart/2008/layout/HalfCircleOrganizationChart"/>
    <dgm:cxn modelId="{91F5648A-4486-4D34-8917-51B59FD35AEA}" type="presParOf" srcId="{0D179D2F-CADC-48CC-BD0A-BEEBD96379F6}" destId="{6EB87CB0-151F-4C94-A83A-25D8B9ED2131}" srcOrd="2" destOrd="0" presId="urn:microsoft.com/office/officeart/2008/layout/HalfCircleOrganizationChart"/>
    <dgm:cxn modelId="{8B34B274-B144-44AE-80D8-326C122AAEE1}" type="presParOf" srcId="{E933DD75-01DE-4992-8EB7-D1520854B48A}" destId="{682869E3-EB6C-4193-BFC2-5FF6B560A3E8}" srcOrd="2" destOrd="0" presId="urn:microsoft.com/office/officeart/2008/layout/HalfCircleOrganizationChart"/>
    <dgm:cxn modelId="{EC4C2C3C-5341-45D3-8F9B-13820ACBE310}" type="presParOf" srcId="{9C36A55B-5A85-4581-80B1-C1EB7A78A6A3}" destId="{72C116D0-5EFF-40E3-8251-7785086B6156}" srcOrd="1" destOrd="0" presId="urn:microsoft.com/office/officeart/2008/layout/HalfCircleOrganizationChart"/>
    <dgm:cxn modelId="{E50F7677-624A-4BC6-B326-93D24D49241F}" type="presParOf" srcId="{72C116D0-5EFF-40E3-8251-7785086B6156}" destId="{FC913BA8-ED8F-44DD-8417-D3726CAB7849}" srcOrd="0" destOrd="0" presId="urn:microsoft.com/office/officeart/2008/layout/HalfCircleOrganizationChart"/>
    <dgm:cxn modelId="{67589B02-CAE5-4CAF-AE26-4AE52D29FF85}" type="presParOf" srcId="{FC913BA8-ED8F-44DD-8417-D3726CAB7849}" destId="{F1DC1B24-B188-4D09-ADB0-CA5E113374DB}" srcOrd="0" destOrd="0" presId="urn:microsoft.com/office/officeart/2008/layout/HalfCircleOrganizationChart"/>
    <dgm:cxn modelId="{71E754EA-566D-4506-ACEB-40BD75F9D16B}" type="presParOf" srcId="{FC913BA8-ED8F-44DD-8417-D3726CAB7849}" destId="{0A167F60-3EDC-450F-8EA8-10B7F3B0D779}" srcOrd="1" destOrd="0" presId="urn:microsoft.com/office/officeart/2008/layout/HalfCircleOrganizationChart"/>
    <dgm:cxn modelId="{120E6BA2-4AD0-4A0F-B66A-F8CAC6601884}" type="presParOf" srcId="{FC913BA8-ED8F-44DD-8417-D3726CAB7849}" destId="{51E4D5FF-A461-4D79-B0BC-5DD71E80E97E}" srcOrd="2" destOrd="0" presId="urn:microsoft.com/office/officeart/2008/layout/HalfCircleOrganizationChart"/>
    <dgm:cxn modelId="{BE2AC3B2-B4DE-4FC4-9455-A92E36D651CC}" type="presParOf" srcId="{FC913BA8-ED8F-44DD-8417-D3726CAB7849}" destId="{16530ED4-C802-435D-83C7-CF170383C30C}" srcOrd="3" destOrd="0" presId="urn:microsoft.com/office/officeart/2008/layout/HalfCircleOrganizationChart"/>
    <dgm:cxn modelId="{FFECCB64-4950-4956-A2AA-7D5029C85687}" type="presParOf" srcId="{72C116D0-5EFF-40E3-8251-7785086B6156}" destId="{D053CBBD-D324-44AA-9596-9BB78AF5385F}" srcOrd="1" destOrd="0" presId="urn:microsoft.com/office/officeart/2008/layout/HalfCircleOrganizationChart"/>
    <dgm:cxn modelId="{3B488AC7-6275-4EBE-9174-1741EFFF1E92}" type="presParOf" srcId="{D053CBBD-D324-44AA-9596-9BB78AF5385F}" destId="{D857E34D-03E5-4069-97AC-4096BA5B0D9D}" srcOrd="0" destOrd="0" presId="urn:microsoft.com/office/officeart/2008/layout/HalfCircleOrganizationChart"/>
    <dgm:cxn modelId="{A3999500-8A7D-465B-A423-A8F7D4264953}" type="presParOf" srcId="{D053CBBD-D324-44AA-9596-9BB78AF5385F}" destId="{B8098B66-E117-4A79-8C2A-828F535AAE40}" srcOrd="1" destOrd="0" presId="urn:microsoft.com/office/officeart/2008/layout/HalfCircleOrganizationChart"/>
    <dgm:cxn modelId="{0FE2782A-9898-4B38-B61B-F2BA226AED7B}" type="presParOf" srcId="{B8098B66-E117-4A79-8C2A-828F535AAE40}" destId="{DC5BCB40-8F7C-4C38-A917-8E45EA4FBF76}" srcOrd="0" destOrd="0" presId="urn:microsoft.com/office/officeart/2008/layout/HalfCircleOrganizationChart"/>
    <dgm:cxn modelId="{0CB6FC9B-1777-49D7-A203-0A17C6C00F89}" type="presParOf" srcId="{DC5BCB40-8F7C-4C38-A917-8E45EA4FBF76}" destId="{DA694BD2-F30F-4D11-A1AF-1FCF56D19203}" srcOrd="0" destOrd="0" presId="urn:microsoft.com/office/officeart/2008/layout/HalfCircleOrganizationChart"/>
    <dgm:cxn modelId="{82A91D36-42EC-42EA-B930-2DFD6499DF25}" type="presParOf" srcId="{DC5BCB40-8F7C-4C38-A917-8E45EA4FBF76}" destId="{A93ECE99-CE9B-4C44-8720-1E77D29F2746}" srcOrd="1" destOrd="0" presId="urn:microsoft.com/office/officeart/2008/layout/HalfCircleOrganizationChart"/>
    <dgm:cxn modelId="{5FD94389-98A5-4FB0-A445-4BB232C92DBC}" type="presParOf" srcId="{DC5BCB40-8F7C-4C38-A917-8E45EA4FBF76}" destId="{476B85D3-84D0-4FDE-8F29-D945E1462ED4}" srcOrd="2" destOrd="0" presId="urn:microsoft.com/office/officeart/2008/layout/HalfCircleOrganizationChart"/>
    <dgm:cxn modelId="{F0F7CF86-B3A8-4150-9C3A-5990F9CB6F6D}" type="presParOf" srcId="{DC5BCB40-8F7C-4C38-A917-8E45EA4FBF76}" destId="{11B62A5D-C056-4B8E-8EC8-E53019372332}" srcOrd="3" destOrd="0" presId="urn:microsoft.com/office/officeart/2008/layout/HalfCircleOrganizationChart"/>
    <dgm:cxn modelId="{795F4679-A337-4CEB-ACEB-4EA4E5F67849}" type="presParOf" srcId="{B8098B66-E117-4A79-8C2A-828F535AAE40}" destId="{404C431F-D26D-4921-9816-27BE116D207B}" srcOrd="1" destOrd="0" presId="urn:microsoft.com/office/officeart/2008/layout/HalfCircleOrganizationChart"/>
    <dgm:cxn modelId="{FB590CB8-9C9C-44FD-9333-1E18EF5115A4}" type="presParOf" srcId="{B8098B66-E117-4A79-8C2A-828F535AAE40}" destId="{6A31CFB7-2A18-42D2-87D3-934D9647A78E}" srcOrd="2" destOrd="0" presId="urn:microsoft.com/office/officeart/2008/layout/HalfCircleOrganizationChart"/>
    <dgm:cxn modelId="{152B762F-B0DC-4635-9353-667B58E73276}" type="presParOf" srcId="{72C116D0-5EFF-40E3-8251-7785086B6156}" destId="{BD26FF2E-D32C-47A2-AA9F-0F4FD9214577}" srcOrd="2" destOrd="0" presId="urn:microsoft.com/office/officeart/2008/layout/HalfCircleOrganizationChart"/>
    <dgm:cxn modelId="{A8830996-365F-46CB-AC6E-C77434BF8D32}" type="presParOf" srcId="{9C36A55B-5A85-4581-80B1-C1EB7A78A6A3}" destId="{5C766BFD-903F-452E-8B36-83A6D6D85C9F}" srcOrd="2" destOrd="0" presId="urn:microsoft.com/office/officeart/2008/layout/HalfCircleOrganizationChart"/>
    <dgm:cxn modelId="{02246D45-009F-4A32-9668-B98F1C44C86B}" type="presParOf" srcId="{5C766BFD-903F-452E-8B36-83A6D6D85C9F}" destId="{CBA51087-BA68-41F9-9814-CFF45F735177}" srcOrd="0" destOrd="0" presId="urn:microsoft.com/office/officeart/2008/layout/HalfCircleOrganizationChart"/>
    <dgm:cxn modelId="{8807272D-9AF9-4915-8B4B-8177F8AAFF06}" type="presParOf" srcId="{CBA51087-BA68-41F9-9814-CFF45F735177}" destId="{222A888F-2EC0-4206-9069-67CF59F45A12}" srcOrd="0" destOrd="0" presId="urn:microsoft.com/office/officeart/2008/layout/HalfCircleOrganizationChart"/>
    <dgm:cxn modelId="{1FDAB038-DC24-47B9-AC19-DE220D3719A2}" type="presParOf" srcId="{CBA51087-BA68-41F9-9814-CFF45F735177}" destId="{A34DD1D0-2093-458B-B38E-EBB6F086933F}" srcOrd="1" destOrd="0" presId="urn:microsoft.com/office/officeart/2008/layout/HalfCircleOrganizationChart"/>
    <dgm:cxn modelId="{8E779EFC-96F4-42AE-AED1-1770D5513E10}" type="presParOf" srcId="{CBA51087-BA68-41F9-9814-CFF45F735177}" destId="{20DCF8DA-A14F-4AEE-BC66-EFBED9735E9D}" srcOrd="2" destOrd="0" presId="urn:microsoft.com/office/officeart/2008/layout/HalfCircleOrganizationChart"/>
    <dgm:cxn modelId="{6A456D8D-753C-4CF2-9071-1FEBC9BE83F7}" type="presParOf" srcId="{CBA51087-BA68-41F9-9814-CFF45F735177}" destId="{967E9BBA-8B88-40A7-9899-B7D1D84B8E03}" srcOrd="3" destOrd="0" presId="urn:microsoft.com/office/officeart/2008/layout/HalfCircleOrganizationChart"/>
    <dgm:cxn modelId="{E382DA98-78F4-4C96-A5B3-7913C2866A14}" type="presParOf" srcId="{5C766BFD-903F-452E-8B36-83A6D6D85C9F}" destId="{81A15C4A-08F6-411D-9F85-F7CC843D0886}" srcOrd="1" destOrd="0" presId="urn:microsoft.com/office/officeart/2008/layout/HalfCircleOrganizationChart"/>
    <dgm:cxn modelId="{F9502D7F-889C-4D66-9F8E-0E429DBEB434}" type="presParOf" srcId="{81A15C4A-08F6-411D-9F85-F7CC843D0886}" destId="{85CE7F86-2858-4367-BB1E-BCEDF8B8171F}" srcOrd="0" destOrd="0" presId="urn:microsoft.com/office/officeart/2008/layout/HalfCircleOrganizationChart"/>
    <dgm:cxn modelId="{D8E9B53D-FF68-42A5-A954-D7D09920654B}" type="presParOf" srcId="{81A15C4A-08F6-411D-9F85-F7CC843D0886}" destId="{A2A675E7-C241-46D7-B987-2FB8601A787A}" srcOrd="1" destOrd="0" presId="urn:microsoft.com/office/officeart/2008/layout/HalfCircleOrganizationChart"/>
    <dgm:cxn modelId="{6793868C-3E2F-4BD3-B8ED-EF13E62C92C4}" type="presParOf" srcId="{A2A675E7-C241-46D7-B987-2FB8601A787A}" destId="{47EC3C8C-B461-47BA-B272-5DEDBDFDE614}" srcOrd="0" destOrd="0" presId="urn:microsoft.com/office/officeart/2008/layout/HalfCircleOrganizationChart"/>
    <dgm:cxn modelId="{01E31533-7092-4948-A514-773F06E23274}" type="presParOf" srcId="{47EC3C8C-B461-47BA-B272-5DEDBDFDE614}" destId="{9A309702-1DC4-42A4-8B13-F13C08687686}" srcOrd="0" destOrd="0" presId="urn:microsoft.com/office/officeart/2008/layout/HalfCircleOrganizationChart"/>
    <dgm:cxn modelId="{01B4006F-B4DF-44B0-A516-4A91C5ADD003}" type="presParOf" srcId="{47EC3C8C-B461-47BA-B272-5DEDBDFDE614}" destId="{93A2773B-574F-4548-83E8-3BA0FF523107}" srcOrd="1" destOrd="0" presId="urn:microsoft.com/office/officeart/2008/layout/HalfCircleOrganizationChart"/>
    <dgm:cxn modelId="{C730D8D2-6903-4C66-81B5-49FC98B9BF85}" type="presParOf" srcId="{47EC3C8C-B461-47BA-B272-5DEDBDFDE614}" destId="{C3513573-8903-4DA3-BFC6-BF142E9CE92B}" srcOrd="2" destOrd="0" presId="urn:microsoft.com/office/officeart/2008/layout/HalfCircleOrganizationChart"/>
    <dgm:cxn modelId="{0896F3BD-556A-40A4-B9CB-4648ECB9A6B5}" type="presParOf" srcId="{47EC3C8C-B461-47BA-B272-5DEDBDFDE614}" destId="{C6F642C9-16C7-4519-8EFE-04227BCC615B}" srcOrd="3" destOrd="0" presId="urn:microsoft.com/office/officeart/2008/layout/HalfCircleOrganizationChart"/>
    <dgm:cxn modelId="{9E320C7C-1671-4F95-A8E5-1297D85DBD10}" type="presParOf" srcId="{A2A675E7-C241-46D7-B987-2FB8601A787A}" destId="{6756CBDE-4A18-45D5-A019-6F3B4EA1EAE5}" srcOrd="1" destOrd="0" presId="urn:microsoft.com/office/officeart/2008/layout/HalfCircleOrganizationChart"/>
    <dgm:cxn modelId="{36625C1E-275D-4E2D-BAC1-8F3FBE45A55E}" type="presParOf" srcId="{A2A675E7-C241-46D7-B987-2FB8601A787A}" destId="{DC12979F-6DB2-4EB3-9DAD-958B7370CA6C}" srcOrd="2" destOrd="0" presId="urn:microsoft.com/office/officeart/2008/layout/HalfCircleOrganizationChart"/>
    <dgm:cxn modelId="{EA3663BA-1B1F-4C37-9AC4-AAD48955AB35}" type="presParOf" srcId="{5C766BFD-903F-452E-8B36-83A6D6D85C9F}" destId="{B27BA936-D75E-41A4-B227-7E398345464A}" srcOrd="2" destOrd="0" presId="urn:microsoft.com/office/officeart/2008/layout/HalfCircleOrganizationChart"/>
    <dgm:cxn modelId="{9366FB97-5A76-40AD-83F4-525CC728DBC8}" type="presParOf" srcId="{9C36A55B-5A85-4581-80B1-C1EB7A78A6A3}" destId="{BD1A91DB-59E0-4D56-B805-1FE0D98BE436}" srcOrd="3" destOrd="0" presId="urn:microsoft.com/office/officeart/2008/layout/HalfCircleOrganizationChart"/>
    <dgm:cxn modelId="{9657EE69-66E4-47DA-8592-DE02E1C94315}" type="presParOf" srcId="{BD1A91DB-59E0-4D56-B805-1FE0D98BE436}" destId="{B28B4DEB-2892-4E77-AAB0-A32DAC5EB029}" srcOrd="0" destOrd="0" presId="urn:microsoft.com/office/officeart/2008/layout/HalfCircleOrganizationChart"/>
    <dgm:cxn modelId="{1C295FCE-ECA4-43E2-B7A9-86D0C33B0C3C}" type="presParOf" srcId="{B28B4DEB-2892-4E77-AAB0-A32DAC5EB029}" destId="{60EA7342-3603-4ED8-BD25-D22A2254A5B2}" srcOrd="0" destOrd="0" presId="urn:microsoft.com/office/officeart/2008/layout/HalfCircleOrganizationChart"/>
    <dgm:cxn modelId="{95F4C8B1-392E-42F0-98F7-2D20420F9DE8}" type="presParOf" srcId="{B28B4DEB-2892-4E77-AAB0-A32DAC5EB029}" destId="{F3511023-1C75-4819-B27E-D72A89EB2693}" srcOrd="1" destOrd="0" presId="urn:microsoft.com/office/officeart/2008/layout/HalfCircleOrganizationChart"/>
    <dgm:cxn modelId="{46D68C3C-D548-43D6-B131-578C2FA6F029}" type="presParOf" srcId="{B28B4DEB-2892-4E77-AAB0-A32DAC5EB029}" destId="{AAF3D7EA-839B-4552-915F-53BEE680322D}" srcOrd="2" destOrd="0" presId="urn:microsoft.com/office/officeart/2008/layout/HalfCircleOrganizationChart"/>
    <dgm:cxn modelId="{C8B7B745-CB52-46DC-848F-C0A78B76C625}" type="presParOf" srcId="{B28B4DEB-2892-4E77-AAB0-A32DAC5EB029}" destId="{4DEDF48E-97F6-4929-AA87-E5F4D8426DCF}" srcOrd="3" destOrd="0" presId="urn:microsoft.com/office/officeart/2008/layout/HalfCircleOrganizationChart"/>
    <dgm:cxn modelId="{0228F925-7ECE-42AE-9D4B-86E0BC6461E1}" type="presParOf" srcId="{BD1A91DB-59E0-4D56-B805-1FE0D98BE436}" destId="{6F961003-D155-4139-B2C8-8240EA56C548}" srcOrd="1" destOrd="0" presId="urn:microsoft.com/office/officeart/2008/layout/HalfCircleOrganizationChart"/>
    <dgm:cxn modelId="{B0D58257-BBB6-48FB-B8AB-0338C5B6A7B5}" type="presParOf" srcId="{6F961003-D155-4139-B2C8-8240EA56C548}" destId="{2CF54E94-ADDB-47E8-B97B-4C8F2A3EAF2A}" srcOrd="0" destOrd="0" presId="urn:microsoft.com/office/officeart/2008/layout/HalfCircleOrganizationChart"/>
    <dgm:cxn modelId="{28F16D93-2D5A-4ED1-8941-932642651D5C}" type="presParOf" srcId="{6F961003-D155-4139-B2C8-8240EA56C548}" destId="{5F126AC3-7799-41E8-AC9E-3211478F15D5}" srcOrd="1" destOrd="0" presId="urn:microsoft.com/office/officeart/2008/layout/HalfCircleOrganizationChart"/>
    <dgm:cxn modelId="{B05C9261-1968-4213-9CAA-21B22D6AA223}" type="presParOf" srcId="{5F126AC3-7799-41E8-AC9E-3211478F15D5}" destId="{9E1C414E-3777-42CE-98EC-DD939F4A14EA}" srcOrd="0" destOrd="0" presId="urn:microsoft.com/office/officeart/2008/layout/HalfCircleOrganizationChart"/>
    <dgm:cxn modelId="{70D0167F-7E6A-4CD2-BC51-3C27ED4D4EB6}" type="presParOf" srcId="{9E1C414E-3777-42CE-98EC-DD939F4A14EA}" destId="{3D21A056-5DB0-4D0F-8CA0-29A5E95F6EE3}" srcOrd="0" destOrd="0" presId="urn:microsoft.com/office/officeart/2008/layout/HalfCircleOrganizationChart"/>
    <dgm:cxn modelId="{884BF8DC-C746-434E-8DE2-467032997627}" type="presParOf" srcId="{9E1C414E-3777-42CE-98EC-DD939F4A14EA}" destId="{706784C9-CA36-4706-A510-D694E1608E3D}" srcOrd="1" destOrd="0" presId="urn:microsoft.com/office/officeart/2008/layout/HalfCircleOrganizationChart"/>
    <dgm:cxn modelId="{9B8DCA8D-E7E1-4D4F-A73E-8B79E70B9F50}" type="presParOf" srcId="{9E1C414E-3777-42CE-98EC-DD939F4A14EA}" destId="{083EDDC3-9D14-4F33-9709-AC6C60FDB2D9}" srcOrd="2" destOrd="0" presId="urn:microsoft.com/office/officeart/2008/layout/HalfCircleOrganizationChart"/>
    <dgm:cxn modelId="{68ED94AE-58AF-4053-A0B1-D98409F8FCC5}" type="presParOf" srcId="{9E1C414E-3777-42CE-98EC-DD939F4A14EA}" destId="{C84AA184-C7A6-4047-934F-8E6941917867}" srcOrd="3" destOrd="0" presId="urn:microsoft.com/office/officeart/2008/layout/HalfCircleOrganizationChart"/>
    <dgm:cxn modelId="{5910A91B-7F99-4793-84E1-84F31E58BFDF}" type="presParOf" srcId="{5F126AC3-7799-41E8-AC9E-3211478F15D5}" destId="{552C5398-BD78-419C-A80B-3C3532210123}" srcOrd="1" destOrd="0" presId="urn:microsoft.com/office/officeart/2008/layout/HalfCircleOrganizationChart"/>
    <dgm:cxn modelId="{60887448-588D-4D59-A0FE-8920F491FE74}" type="presParOf" srcId="{5F126AC3-7799-41E8-AC9E-3211478F15D5}" destId="{6EEAF1AD-8EEA-4F31-8C19-25F9BBFA0441}" srcOrd="2" destOrd="0" presId="urn:microsoft.com/office/officeart/2008/layout/HalfCircleOrganizationChart"/>
    <dgm:cxn modelId="{BE406B79-ACE5-45AE-B59C-20B3631744AE}" type="presParOf" srcId="{BD1A91DB-59E0-4D56-B805-1FE0D98BE436}" destId="{9E280B62-E9D9-4188-9B22-1CA57DF836CB}" srcOrd="2" destOrd="0" presId="urn:microsoft.com/office/officeart/2008/layout/HalfCircleOrganizationChart"/>
    <dgm:cxn modelId="{00B7D8FB-A5B5-4D1C-A26D-08AE190647B1}" type="presParOf" srcId="{9C36A55B-5A85-4581-80B1-C1EB7A78A6A3}" destId="{14D03961-4DDB-45A0-82DD-87A422A6F9E4}" srcOrd="4" destOrd="0" presId="urn:microsoft.com/office/officeart/2008/layout/HalfCircleOrganizationChart"/>
    <dgm:cxn modelId="{7B6A32ED-1B6B-46DC-A192-1853BEC6CFEE}" type="presParOf" srcId="{14D03961-4DDB-45A0-82DD-87A422A6F9E4}" destId="{04E5E497-9661-4A16-81B5-6A15E1D2D93E}" srcOrd="0" destOrd="0" presId="urn:microsoft.com/office/officeart/2008/layout/HalfCircleOrganizationChart"/>
    <dgm:cxn modelId="{542AC621-0620-4902-B1D5-5A9AC7461529}" type="presParOf" srcId="{04E5E497-9661-4A16-81B5-6A15E1D2D93E}" destId="{775E5DD2-4422-44CD-BDB3-51883ADE3B5F}" srcOrd="0" destOrd="0" presId="urn:microsoft.com/office/officeart/2008/layout/HalfCircleOrganizationChart"/>
    <dgm:cxn modelId="{B2E8ED6A-232C-4555-BB79-3A566E8EA472}" type="presParOf" srcId="{04E5E497-9661-4A16-81B5-6A15E1D2D93E}" destId="{9F311AB1-D1C4-458B-8D47-33D75ABA5D76}" srcOrd="1" destOrd="0" presId="urn:microsoft.com/office/officeart/2008/layout/HalfCircleOrganizationChart"/>
    <dgm:cxn modelId="{CA434BAC-B643-4C39-A94E-C30464FFE964}" type="presParOf" srcId="{04E5E497-9661-4A16-81B5-6A15E1D2D93E}" destId="{859B526E-6404-4A26-9DE8-9C2B5BC541AB}" srcOrd="2" destOrd="0" presId="urn:microsoft.com/office/officeart/2008/layout/HalfCircleOrganizationChart"/>
    <dgm:cxn modelId="{F96D42FF-D21B-4196-B4C1-75189D383244}" type="presParOf" srcId="{04E5E497-9661-4A16-81B5-6A15E1D2D93E}" destId="{06BF3297-1961-494F-8D2C-F326869E5B95}" srcOrd="3" destOrd="0" presId="urn:microsoft.com/office/officeart/2008/layout/HalfCircleOrganizationChart"/>
    <dgm:cxn modelId="{F067BFFF-E9EE-42FF-A45A-EC2E25AB6981}" type="presParOf" srcId="{14D03961-4DDB-45A0-82DD-87A422A6F9E4}" destId="{9933F727-D2E5-47D8-811E-F56AF35AB596}" srcOrd="1" destOrd="0" presId="urn:microsoft.com/office/officeart/2008/layout/HalfCircleOrganizationChart"/>
    <dgm:cxn modelId="{F1B8EBB9-78A1-4F31-9925-C0EFC908E10B}" type="presParOf" srcId="{9933F727-D2E5-47D8-811E-F56AF35AB596}" destId="{9B52A186-3089-4724-87E0-64DF28204EB1}" srcOrd="0" destOrd="0" presId="urn:microsoft.com/office/officeart/2008/layout/HalfCircleOrganizationChart"/>
    <dgm:cxn modelId="{B0BB881A-317B-4CE8-B680-928B1551ADC8}" type="presParOf" srcId="{9933F727-D2E5-47D8-811E-F56AF35AB596}" destId="{39AF5CA0-E2CD-4AD8-B8F7-5EC07C9D9B0B}" srcOrd="1" destOrd="0" presId="urn:microsoft.com/office/officeart/2008/layout/HalfCircleOrganizationChart"/>
    <dgm:cxn modelId="{AADCCD59-2C64-4D5F-B454-7CD57FB1B81F}" type="presParOf" srcId="{39AF5CA0-E2CD-4AD8-B8F7-5EC07C9D9B0B}" destId="{709CAF88-E6DE-47C1-99F4-07D51D330C81}" srcOrd="0" destOrd="0" presId="urn:microsoft.com/office/officeart/2008/layout/HalfCircleOrganizationChart"/>
    <dgm:cxn modelId="{D5574824-C23A-4E6B-87E4-5A8BE2EB1663}" type="presParOf" srcId="{709CAF88-E6DE-47C1-99F4-07D51D330C81}" destId="{48317992-124A-4852-BC3A-6271DBC3E648}" srcOrd="0" destOrd="0" presId="urn:microsoft.com/office/officeart/2008/layout/HalfCircleOrganizationChart"/>
    <dgm:cxn modelId="{E1F216CC-0053-42E6-B4DF-A84C165126E3}" type="presParOf" srcId="{709CAF88-E6DE-47C1-99F4-07D51D330C81}" destId="{F93D4EE3-5D0D-4547-B994-E4199F543DE2}" srcOrd="1" destOrd="0" presId="urn:microsoft.com/office/officeart/2008/layout/HalfCircleOrganizationChart"/>
    <dgm:cxn modelId="{4487CBB7-C55E-425E-BFBB-13D54C2FA97B}" type="presParOf" srcId="{709CAF88-E6DE-47C1-99F4-07D51D330C81}" destId="{13AE853D-41C5-437A-A0B6-4C0AE44044CA}" srcOrd="2" destOrd="0" presId="urn:microsoft.com/office/officeart/2008/layout/HalfCircleOrganizationChart"/>
    <dgm:cxn modelId="{E46CF6B7-6275-4D33-9DE4-2C40A5B30925}" type="presParOf" srcId="{709CAF88-E6DE-47C1-99F4-07D51D330C81}" destId="{0343F6DE-991B-4188-89FC-6FB4F761D0D7}" srcOrd="3" destOrd="0" presId="urn:microsoft.com/office/officeart/2008/layout/HalfCircleOrganizationChart"/>
    <dgm:cxn modelId="{27FC84A5-66B6-4B47-852F-DB007FDDF1F1}" type="presParOf" srcId="{39AF5CA0-E2CD-4AD8-B8F7-5EC07C9D9B0B}" destId="{638613DB-36B4-4D9B-A93C-D7EDE23BE44F}" srcOrd="1" destOrd="0" presId="urn:microsoft.com/office/officeart/2008/layout/HalfCircleOrganizationChart"/>
    <dgm:cxn modelId="{48A57F3E-F61E-4DE5-A51F-D936427B2935}" type="presParOf" srcId="{39AF5CA0-E2CD-4AD8-B8F7-5EC07C9D9B0B}" destId="{29931D11-0B4C-4D27-9834-13753EC038EE}" srcOrd="2" destOrd="0" presId="urn:microsoft.com/office/officeart/2008/layout/HalfCircleOrganizationChart"/>
    <dgm:cxn modelId="{A771620B-F9A5-47E9-839E-324B4BF52D85}" type="presParOf" srcId="{14D03961-4DDB-45A0-82DD-87A422A6F9E4}" destId="{23FEB21B-4938-4355-B246-DBD30E20C0CA}" srcOrd="2" destOrd="0" presId="urn:microsoft.com/office/officeart/2008/layout/HalfCircleOrganizationChart"/>
    <dgm:cxn modelId="{3B591C24-762D-4E66-9557-F241800C4130}" type="presParOf" srcId="{9C36A55B-5A85-4581-80B1-C1EB7A78A6A3}" destId="{B6235049-09A9-4CE5-B7C3-321416145565}" srcOrd="5" destOrd="0" presId="urn:microsoft.com/office/officeart/2008/layout/HalfCircleOrganizationChart"/>
    <dgm:cxn modelId="{F72DEF23-BFCD-4A1A-8BC5-CBB46E838784}" type="presParOf" srcId="{B6235049-09A9-4CE5-B7C3-321416145565}" destId="{BAFC48B6-2DCE-45B8-8CE7-723C2FFB7C71}" srcOrd="0" destOrd="0" presId="urn:microsoft.com/office/officeart/2008/layout/HalfCircleOrganizationChart"/>
    <dgm:cxn modelId="{E0E8D28F-4B5D-4747-A8EF-74FED7FBB314}" type="presParOf" srcId="{BAFC48B6-2DCE-45B8-8CE7-723C2FFB7C71}" destId="{4874BE0B-BC8A-4CA4-B1CB-207FC1750EFD}" srcOrd="0" destOrd="0" presId="urn:microsoft.com/office/officeart/2008/layout/HalfCircleOrganizationChart"/>
    <dgm:cxn modelId="{8B3714CE-684A-4E49-AC58-773E9238872C}" type="presParOf" srcId="{BAFC48B6-2DCE-45B8-8CE7-723C2FFB7C71}" destId="{6F9B3E3A-A5C1-4955-9E68-5FC8000DE0CD}" srcOrd="1" destOrd="0" presId="urn:microsoft.com/office/officeart/2008/layout/HalfCircleOrganizationChart"/>
    <dgm:cxn modelId="{33447524-F123-4FE2-B3D3-4E5B58DAE709}" type="presParOf" srcId="{BAFC48B6-2DCE-45B8-8CE7-723C2FFB7C71}" destId="{04932737-CE6A-4528-B07D-98F2A63B5930}" srcOrd="2" destOrd="0" presId="urn:microsoft.com/office/officeart/2008/layout/HalfCircleOrganizationChart"/>
    <dgm:cxn modelId="{5884229E-E488-4F93-9DF2-07B27BD76A7C}" type="presParOf" srcId="{BAFC48B6-2DCE-45B8-8CE7-723C2FFB7C71}" destId="{806A58B6-19F7-4412-9D8B-F57933AE2366}" srcOrd="3" destOrd="0" presId="urn:microsoft.com/office/officeart/2008/layout/HalfCircleOrganizationChart"/>
    <dgm:cxn modelId="{E24D6F08-F9F3-4F71-A6D7-413481F00F07}" type="presParOf" srcId="{B6235049-09A9-4CE5-B7C3-321416145565}" destId="{F247FE3F-3FF9-4117-9A34-4E3F059330CD}" srcOrd="1" destOrd="0" presId="urn:microsoft.com/office/officeart/2008/layout/HalfCircleOrganizationChart"/>
    <dgm:cxn modelId="{A227679F-A933-4A56-92CC-4749CFCEF80B}" type="presParOf" srcId="{F247FE3F-3FF9-4117-9A34-4E3F059330CD}" destId="{882AA1AC-C608-45DF-83CE-0DFE808420EE}" srcOrd="0" destOrd="0" presId="urn:microsoft.com/office/officeart/2008/layout/HalfCircleOrganizationChart"/>
    <dgm:cxn modelId="{1D81FDE3-8BC7-44E8-97D9-09758C9006D2}" type="presParOf" srcId="{F247FE3F-3FF9-4117-9A34-4E3F059330CD}" destId="{2BCD0738-7187-4856-918F-B8B21DAA0DBB}" srcOrd="1" destOrd="0" presId="urn:microsoft.com/office/officeart/2008/layout/HalfCircleOrganizationChart"/>
    <dgm:cxn modelId="{730386FE-C4ED-49BD-B6CD-F05AD80B41A6}" type="presParOf" srcId="{2BCD0738-7187-4856-918F-B8B21DAA0DBB}" destId="{7E299C59-56A9-4BA4-8E60-EBBA1FE9DC1A}" srcOrd="0" destOrd="0" presId="urn:microsoft.com/office/officeart/2008/layout/HalfCircleOrganizationChart"/>
    <dgm:cxn modelId="{10693008-26B2-4145-BC79-79F229426126}" type="presParOf" srcId="{7E299C59-56A9-4BA4-8E60-EBBA1FE9DC1A}" destId="{C32DE60C-D38E-43BB-9A05-EA5E3551C568}" srcOrd="0" destOrd="0" presId="urn:microsoft.com/office/officeart/2008/layout/HalfCircleOrganizationChart"/>
    <dgm:cxn modelId="{FF52E114-DAF4-4EF9-9694-FEB4EE420D3C}" type="presParOf" srcId="{7E299C59-56A9-4BA4-8E60-EBBA1FE9DC1A}" destId="{ECEC541B-AFAC-45AE-B36A-2AAC31D98A74}" srcOrd="1" destOrd="0" presId="urn:microsoft.com/office/officeart/2008/layout/HalfCircleOrganizationChart"/>
    <dgm:cxn modelId="{43280BA0-C83A-4A76-84B8-E80B6EF458BB}" type="presParOf" srcId="{7E299C59-56A9-4BA4-8E60-EBBA1FE9DC1A}" destId="{B44847FE-A249-4727-ACC4-45BBAD44E9E7}" srcOrd="2" destOrd="0" presId="urn:microsoft.com/office/officeart/2008/layout/HalfCircleOrganizationChart"/>
    <dgm:cxn modelId="{7CE125F9-4EAA-4651-AB1A-1DE110EF1432}" type="presParOf" srcId="{7E299C59-56A9-4BA4-8E60-EBBA1FE9DC1A}" destId="{E0057DB0-E8E9-4871-A237-887CDBC00021}" srcOrd="3" destOrd="0" presId="urn:microsoft.com/office/officeart/2008/layout/HalfCircleOrganizationChart"/>
    <dgm:cxn modelId="{8D919217-05D8-4E76-832D-C823F3416241}" type="presParOf" srcId="{2BCD0738-7187-4856-918F-B8B21DAA0DBB}" destId="{DC955F2D-ABD6-4FCA-9AE8-78175C0F609C}" srcOrd="1" destOrd="0" presId="urn:microsoft.com/office/officeart/2008/layout/HalfCircleOrganizationChart"/>
    <dgm:cxn modelId="{98B920A2-11B2-4B25-B913-5DA03DA30286}" type="presParOf" srcId="{2BCD0738-7187-4856-918F-B8B21DAA0DBB}" destId="{88AAC68C-8817-43E7-9C9E-4E7747E4E873}" srcOrd="2" destOrd="0" presId="urn:microsoft.com/office/officeart/2008/layout/HalfCircleOrganizationChart"/>
    <dgm:cxn modelId="{E4E13A09-50AF-42F9-A1BB-41008B2D15FA}" type="presParOf" srcId="{B6235049-09A9-4CE5-B7C3-321416145565}" destId="{4187F2D0-A696-446B-A868-35EDEFC9BDA2}" srcOrd="2" destOrd="0" presId="urn:microsoft.com/office/officeart/2008/layout/HalfCircleOrganizationChart"/>
  </dgm:cxnLst>
  <dgm:bg>
    <a:noFill/>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AA1AC-C608-45DF-83CE-0DFE808420EE}">
      <dsp:nvSpPr>
        <dsp:cNvPr id="0" name=""/>
        <dsp:cNvSpPr/>
      </dsp:nvSpPr>
      <dsp:spPr>
        <a:xfrm>
          <a:off x="10393936" y="1069616"/>
          <a:ext cx="91440" cy="334592"/>
        </a:xfrm>
        <a:custGeom>
          <a:avLst/>
          <a:gdLst/>
          <a:ahLst/>
          <a:cxnLst/>
          <a:rect l="0" t="0" r="0" b="0"/>
          <a:pathLst>
            <a:path>
              <a:moveTo>
                <a:pt x="45720" y="0"/>
              </a:moveTo>
              <a:lnTo>
                <a:pt x="45720" y="3345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52A186-3089-4724-87E0-64DF28204EB1}">
      <dsp:nvSpPr>
        <dsp:cNvPr id="0" name=""/>
        <dsp:cNvSpPr/>
      </dsp:nvSpPr>
      <dsp:spPr>
        <a:xfrm>
          <a:off x="8466046" y="1069616"/>
          <a:ext cx="91440" cy="334592"/>
        </a:xfrm>
        <a:custGeom>
          <a:avLst/>
          <a:gdLst/>
          <a:ahLst/>
          <a:cxnLst/>
          <a:rect l="0" t="0" r="0" b="0"/>
          <a:pathLst>
            <a:path>
              <a:moveTo>
                <a:pt x="45720" y="0"/>
              </a:moveTo>
              <a:lnTo>
                <a:pt x="45720" y="3345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F54E94-ADDB-47E8-B97B-4C8F2A3EAF2A}">
      <dsp:nvSpPr>
        <dsp:cNvPr id="0" name=""/>
        <dsp:cNvSpPr/>
      </dsp:nvSpPr>
      <dsp:spPr>
        <a:xfrm>
          <a:off x="6538156" y="1069616"/>
          <a:ext cx="91440" cy="334592"/>
        </a:xfrm>
        <a:custGeom>
          <a:avLst/>
          <a:gdLst/>
          <a:ahLst/>
          <a:cxnLst/>
          <a:rect l="0" t="0" r="0" b="0"/>
          <a:pathLst>
            <a:path>
              <a:moveTo>
                <a:pt x="45720" y="0"/>
              </a:moveTo>
              <a:lnTo>
                <a:pt x="45720" y="3345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CE7F86-2858-4367-BB1E-BCEDF8B8171F}">
      <dsp:nvSpPr>
        <dsp:cNvPr id="0" name=""/>
        <dsp:cNvSpPr/>
      </dsp:nvSpPr>
      <dsp:spPr>
        <a:xfrm>
          <a:off x="4610267" y="1069616"/>
          <a:ext cx="91440" cy="334592"/>
        </a:xfrm>
        <a:custGeom>
          <a:avLst/>
          <a:gdLst/>
          <a:ahLst/>
          <a:cxnLst/>
          <a:rect l="0" t="0" r="0" b="0"/>
          <a:pathLst>
            <a:path>
              <a:moveTo>
                <a:pt x="45720" y="0"/>
              </a:moveTo>
              <a:lnTo>
                <a:pt x="45720" y="3345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57E34D-03E5-4069-97AC-4096BA5B0D9D}">
      <dsp:nvSpPr>
        <dsp:cNvPr id="0" name=""/>
        <dsp:cNvSpPr/>
      </dsp:nvSpPr>
      <dsp:spPr>
        <a:xfrm>
          <a:off x="2682377" y="1069616"/>
          <a:ext cx="91440" cy="334592"/>
        </a:xfrm>
        <a:custGeom>
          <a:avLst/>
          <a:gdLst/>
          <a:ahLst/>
          <a:cxnLst/>
          <a:rect l="0" t="0" r="0" b="0"/>
          <a:pathLst>
            <a:path>
              <a:moveTo>
                <a:pt x="45720" y="0"/>
              </a:moveTo>
              <a:lnTo>
                <a:pt x="45720" y="3345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A0DBB8-A002-468F-8881-1052F70F74AC}">
      <dsp:nvSpPr>
        <dsp:cNvPr id="0" name=""/>
        <dsp:cNvSpPr/>
      </dsp:nvSpPr>
      <dsp:spPr>
        <a:xfrm>
          <a:off x="754487" y="1069616"/>
          <a:ext cx="91440" cy="334592"/>
        </a:xfrm>
        <a:custGeom>
          <a:avLst/>
          <a:gdLst/>
          <a:ahLst/>
          <a:cxnLst/>
          <a:rect l="0" t="0" r="0" b="0"/>
          <a:pathLst>
            <a:path>
              <a:moveTo>
                <a:pt x="45720" y="0"/>
              </a:moveTo>
              <a:lnTo>
                <a:pt x="45720" y="3345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D43FCD-0FB7-4F34-B4C7-A3F0B901A810}">
      <dsp:nvSpPr>
        <dsp:cNvPr id="0" name=""/>
        <dsp:cNvSpPr/>
      </dsp:nvSpPr>
      <dsp:spPr>
        <a:xfrm>
          <a:off x="401883" y="272967"/>
          <a:ext cx="796648" cy="796648"/>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7C820C-507B-4A0A-8EEE-4A55C4C218AA}">
      <dsp:nvSpPr>
        <dsp:cNvPr id="0" name=""/>
        <dsp:cNvSpPr/>
      </dsp:nvSpPr>
      <dsp:spPr>
        <a:xfrm>
          <a:off x="401883" y="272967"/>
          <a:ext cx="796648" cy="796648"/>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6E25D1-AD62-49BA-9442-E8E4DBE2101A}">
      <dsp:nvSpPr>
        <dsp:cNvPr id="0" name=""/>
        <dsp:cNvSpPr/>
      </dsp:nvSpPr>
      <dsp:spPr>
        <a:xfrm>
          <a:off x="3558" y="416364"/>
          <a:ext cx="1593297" cy="50985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i="0" u="none" kern="1200" dirty="0"/>
            <a:t>Animal Ethics &amp; Welfare</a:t>
          </a:r>
          <a:endParaRPr lang="en-ZA" sz="1600" u="none" kern="1200" dirty="0"/>
        </a:p>
      </dsp:txBody>
      <dsp:txXfrm>
        <a:off x="3558" y="416364"/>
        <a:ext cx="1593297" cy="509855"/>
      </dsp:txXfrm>
    </dsp:sp>
    <dsp:sp modelId="{6457D980-3FA1-4016-AC25-4884D25CF40B}">
      <dsp:nvSpPr>
        <dsp:cNvPr id="0" name=""/>
        <dsp:cNvSpPr/>
      </dsp:nvSpPr>
      <dsp:spPr>
        <a:xfrm>
          <a:off x="401883" y="1404208"/>
          <a:ext cx="796648" cy="796648"/>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DA068F-E95A-4FC9-8340-2E32A2DFA02F}">
      <dsp:nvSpPr>
        <dsp:cNvPr id="0" name=""/>
        <dsp:cNvSpPr/>
      </dsp:nvSpPr>
      <dsp:spPr>
        <a:xfrm>
          <a:off x="401883" y="1404208"/>
          <a:ext cx="796648" cy="796648"/>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4ADB15-D569-4930-B40C-1729A95D51B9}">
      <dsp:nvSpPr>
        <dsp:cNvPr id="0" name=""/>
        <dsp:cNvSpPr/>
      </dsp:nvSpPr>
      <dsp:spPr>
        <a:xfrm>
          <a:off x="3558" y="1547605"/>
          <a:ext cx="1593297" cy="50985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i="0" u="none" kern="1200" dirty="0"/>
            <a:t>Business Practice/ Management</a:t>
          </a:r>
          <a:endParaRPr lang="en-ZA" sz="1600" u="none" kern="1200" dirty="0"/>
        </a:p>
      </dsp:txBody>
      <dsp:txXfrm>
        <a:off x="3558" y="1547605"/>
        <a:ext cx="1593297" cy="509855"/>
      </dsp:txXfrm>
    </dsp:sp>
    <dsp:sp modelId="{0A167F60-3EDC-450F-8EA8-10B7F3B0D779}">
      <dsp:nvSpPr>
        <dsp:cNvPr id="0" name=""/>
        <dsp:cNvSpPr/>
      </dsp:nvSpPr>
      <dsp:spPr>
        <a:xfrm>
          <a:off x="2329772" y="272967"/>
          <a:ext cx="796648" cy="796648"/>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E4D5FF-A461-4D79-B0BC-5DD71E80E97E}">
      <dsp:nvSpPr>
        <dsp:cNvPr id="0" name=""/>
        <dsp:cNvSpPr/>
      </dsp:nvSpPr>
      <dsp:spPr>
        <a:xfrm>
          <a:off x="2329772" y="272967"/>
          <a:ext cx="796648" cy="796648"/>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DC1B24-B188-4D09-ADB0-CA5E113374DB}">
      <dsp:nvSpPr>
        <dsp:cNvPr id="0" name=""/>
        <dsp:cNvSpPr/>
      </dsp:nvSpPr>
      <dsp:spPr>
        <a:xfrm>
          <a:off x="1931448" y="416364"/>
          <a:ext cx="1593297" cy="50985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i="0" u="none" kern="1200" dirty="0"/>
            <a:t>Epidemiology</a:t>
          </a:r>
          <a:endParaRPr lang="en-ZA" sz="1600" u="none" kern="1200" dirty="0"/>
        </a:p>
      </dsp:txBody>
      <dsp:txXfrm>
        <a:off x="1931448" y="416364"/>
        <a:ext cx="1593297" cy="509855"/>
      </dsp:txXfrm>
    </dsp:sp>
    <dsp:sp modelId="{A93ECE99-CE9B-4C44-8720-1E77D29F2746}">
      <dsp:nvSpPr>
        <dsp:cNvPr id="0" name=""/>
        <dsp:cNvSpPr/>
      </dsp:nvSpPr>
      <dsp:spPr>
        <a:xfrm>
          <a:off x="2329772" y="1404208"/>
          <a:ext cx="796648" cy="796648"/>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6B85D3-84D0-4FDE-8F29-D945E1462ED4}">
      <dsp:nvSpPr>
        <dsp:cNvPr id="0" name=""/>
        <dsp:cNvSpPr/>
      </dsp:nvSpPr>
      <dsp:spPr>
        <a:xfrm>
          <a:off x="2329772" y="1404208"/>
          <a:ext cx="796648" cy="796648"/>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694BD2-F30F-4D11-A1AF-1FCF56D19203}">
      <dsp:nvSpPr>
        <dsp:cNvPr id="0" name=""/>
        <dsp:cNvSpPr/>
      </dsp:nvSpPr>
      <dsp:spPr>
        <a:xfrm>
          <a:off x="1931448" y="1547605"/>
          <a:ext cx="1593297" cy="50985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ZA" sz="1600" u="none" kern="1200" dirty="0"/>
            <a:t>Equine</a:t>
          </a:r>
        </a:p>
      </dsp:txBody>
      <dsp:txXfrm>
        <a:off x="1931448" y="1547605"/>
        <a:ext cx="1593297" cy="509855"/>
      </dsp:txXfrm>
    </dsp:sp>
    <dsp:sp modelId="{A34DD1D0-2093-458B-B38E-EBB6F086933F}">
      <dsp:nvSpPr>
        <dsp:cNvPr id="0" name=""/>
        <dsp:cNvSpPr/>
      </dsp:nvSpPr>
      <dsp:spPr>
        <a:xfrm>
          <a:off x="4257662" y="272967"/>
          <a:ext cx="796648" cy="796648"/>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DCF8DA-A14F-4AEE-BC66-EFBED9735E9D}">
      <dsp:nvSpPr>
        <dsp:cNvPr id="0" name=""/>
        <dsp:cNvSpPr/>
      </dsp:nvSpPr>
      <dsp:spPr>
        <a:xfrm>
          <a:off x="4257662" y="272967"/>
          <a:ext cx="796648" cy="796648"/>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2A888F-2EC0-4206-9069-67CF59F45A12}">
      <dsp:nvSpPr>
        <dsp:cNvPr id="0" name=""/>
        <dsp:cNvSpPr/>
      </dsp:nvSpPr>
      <dsp:spPr>
        <a:xfrm>
          <a:off x="3859338" y="416364"/>
          <a:ext cx="1593297" cy="50985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ZA" sz="1600" u="none" kern="1200" dirty="0"/>
            <a:t>One Health</a:t>
          </a:r>
        </a:p>
      </dsp:txBody>
      <dsp:txXfrm>
        <a:off x="3859338" y="416364"/>
        <a:ext cx="1593297" cy="509855"/>
      </dsp:txXfrm>
    </dsp:sp>
    <dsp:sp modelId="{93A2773B-574F-4548-83E8-3BA0FF523107}">
      <dsp:nvSpPr>
        <dsp:cNvPr id="0" name=""/>
        <dsp:cNvSpPr/>
      </dsp:nvSpPr>
      <dsp:spPr>
        <a:xfrm>
          <a:off x="4257662" y="1404208"/>
          <a:ext cx="796648" cy="796648"/>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513573-8903-4DA3-BFC6-BF142E9CE92B}">
      <dsp:nvSpPr>
        <dsp:cNvPr id="0" name=""/>
        <dsp:cNvSpPr/>
      </dsp:nvSpPr>
      <dsp:spPr>
        <a:xfrm>
          <a:off x="4257662" y="1404208"/>
          <a:ext cx="796648" cy="796648"/>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309702-1DC4-42A4-8B13-F13C08687686}">
      <dsp:nvSpPr>
        <dsp:cNvPr id="0" name=""/>
        <dsp:cNvSpPr/>
      </dsp:nvSpPr>
      <dsp:spPr>
        <a:xfrm>
          <a:off x="3859338" y="1547605"/>
          <a:ext cx="1593297" cy="50985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ZA" sz="1600" u="none" kern="1200" dirty="0"/>
            <a:t>Ruminants</a:t>
          </a:r>
        </a:p>
      </dsp:txBody>
      <dsp:txXfrm>
        <a:off x="3859338" y="1547605"/>
        <a:ext cx="1593297" cy="509855"/>
      </dsp:txXfrm>
    </dsp:sp>
    <dsp:sp modelId="{F3511023-1C75-4819-B27E-D72A89EB2693}">
      <dsp:nvSpPr>
        <dsp:cNvPr id="0" name=""/>
        <dsp:cNvSpPr/>
      </dsp:nvSpPr>
      <dsp:spPr>
        <a:xfrm>
          <a:off x="6185552" y="272967"/>
          <a:ext cx="796648" cy="796648"/>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F3D7EA-839B-4552-915F-53BEE680322D}">
      <dsp:nvSpPr>
        <dsp:cNvPr id="0" name=""/>
        <dsp:cNvSpPr/>
      </dsp:nvSpPr>
      <dsp:spPr>
        <a:xfrm>
          <a:off x="6185552" y="272967"/>
          <a:ext cx="796648" cy="796648"/>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EA7342-3603-4ED8-BD25-D22A2254A5B2}">
      <dsp:nvSpPr>
        <dsp:cNvPr id="0" name=""/>
        <dsp:cNvSpPr/>
      </dsp:nvSpPr>
      <dsp:spPr>
        <a:xfrm>
          <a:off x="5787228" y="416364"/>
          <a:ext cx="1593297" cy="50985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ZA" sz="1600" u="none" kern="1200" dirty="0"/>
            <a:t>Small Animals</a:t>
          </a:r>
        </a:p>
      </dsp:txBody>
      <dsp:txXfrm>
        <a:off x="5787228" y="416364"/>
        <a:ext cx="1593297" cy="509855"/>
      </dsp:txXfrm>
    </dsp:sp>
    <dsp:sp modelId="{706784C9-CA36-4706-A510-D694E1608E3D}">
      <dsp:nvSpPr>
        <dsp:cNvPr id="0" name=""/>
        <dsp:cNvSpPr/>
      </dsp:nvSpPr>
      <dsp:spPr>
        <a:xfrm>
          <a:off x="6185552" y="1404208"/>
          <a:ext cx="796648" cy="796648"/>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3EDDC3-9D14-4F33-9709-AC6C60FDB2D9}">
      <dsp:nvSpPr>
        <dsp:cNvPr id="0" name=""/>
        <dsp:cNvSpPr/>
      </dsp:nvSpPr>
      <dsp:spPr>
        <a:xfrm>
          <a:off x="6185552" y="1404208"/>
          <a:ext cx="796648" cy="796648"/>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21A056-5DB0-4D0F-8CA0-29A5E95F6EE3}">
      <dsp:nvSpPr>
        <dsp:cNvPr id="0" name=""/>
        <dsp:cNvSpPr/>
      </dsp:nvSpPr>
      <dsp:spPr>
        <a:xfrm>
          <a:off x="5787228" y="1547605"/>
          <a:ext cx="1593297" cy="50985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ZA" sz="1600" u="none" kern="1200" dirty="0"/>
            <a:t>Veterinary History</a:t>
          </a:r>
        </a:p>
      </dsp:txBody>
      <dsp:txXfrm>
        <a:off x="5787228" y="1547605"/>
        <a:ext cx="1593297" cy="509855"/>
      </dsp:txXfrm>
    </dsp:sp>
    <dsp:sp modelId="{9F311AB1-D1C4-458B-8D47-33D75ABA5D76}">
      <dsp:nvSpPr>
        <dsp:cNvPr id="0" name=""/>
        <dsp:cNvSpPr/>
      </dsp:nvSpPr>
      <dsp:spPr>
        <a:xfrm>
          <a:off x="8113442" y="272967"/>
          <a:ext cx="796648" cy="796648"/>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9B526E-6404-4A26-9DE8-9C2B5BC541AB}">
      <dsp:nvSpPr>
        <dsp:cNvPr id="0" name=""/>
        <dsp:cNvSpPr/>
      </dsp:nvSpPr>
      <dsp:spPr>
        <a:xfrm>
          <a:off x="8113442" y="272967"/>
          <a:ext cx="796648" cy="796648"/>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5E5DD2-4422-44CD-BDB3-51883ADE3B5F}">
      <dsp:nvSpPr>
        <dsp:cNvPr id="0" name=""/>
        <dsp:cNvSpPr/>
      </dsp:nvSpPr>
      <dsp:spPr>
        <a:xfrm>
          <a:off x="7715118" y="416364"/>
          <a:ext cx="1593297" cy="50985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ZA" sz="1600" u="none" kern="1200" dirty="0"/>
            <a:t>Veterinary Nursing</a:t>
          </a:r>
        </a:p>
      </dsp:txBody>
      <dsp:txXfrm>
        <a:off x="7715118" y="416364"/>
        <a:ext cx="1593297" cy="509855"/>
      </dsp:txXfrm>
    </dsp:sp>
    <dsp:sp modelId="{F93D4EE3-5D0D-4547-B994-E4199F543DE2}">
      <dsp:nvSpPr>
        <dsp:cNvPr id="0" name=""/>
        <dsp:cNvSpPr/>
      </dsp:nvSpPr>
      <dsp:spPr>
        <a:xfrm>
          <a:off x="8113442" y="1404208"/>
          <a:ext cx="796648" cy="796648"/>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3AE853D-41C5-437A-A0B6-4C0AE44044CA}">
      <dsp:nvSpPr>
        <dsp:cNvPr id="0" name=""/>
        <dsp:cNvSpPr/>
      </dsp:nvSpPr>
      <dsp:spPr>
        <a:xfrm>
          <a:off x="8113442" y="1404208"/>
          <a:ext cx="796648" cy="796648"/>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317992-124A-4852-BC3A-6271DBC3E648}">
      <dsp:nvSpPr>
        <dsp:cNvPr id="0" name=""/>
        <dsp:cNvSpPr/>
      </dsp:nvSpPr>
      <dsp:spPr>
        <a:xfrm>
          <a:off x="7715118" y="1547605"/>
          <a:ext cx="1593297" cy="50985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ZA" sz="1600" u="none" kern="1200" dirty="0"/>
            <a:t>Wildlife &amp; Exotics</a:t>
          </a:r>
        </a:p>
      </dsp:txBody>
      <dsp:txXfrm>
        <a:off x="7715118" y="1547605"/>
        <a:ext cx="1593297" cy="509855"/>
      </dsp:txXfrm>
    </dsp:sp>
    <dsp:sp modelId="{6F9B3E3A-A5C1-4955-9E68-5FC8000DE0CD}">
      <dsp:nvSpPr>
        <dsp:cNvPr id="0" name=""/>
        <dsp:cNvSpPr/>
      </dsp:nvSpPr>
      <dsp:spPr>
        <a:xfrm>
          <a:off x="10041332" y="272967"/>
          <a:ext cx="796648" cy="796648"/>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932737-CE6A-4528-B07D-98F2A63B5930}">
      <dsp:nvSpPr>
        <dsp:cNvPr id="0" name=""/>
        <dsp:cNvSpPr/>
      </dsp:nvSpPr>
      <dsp:spPr>
        <a:xfrm>
          <a:off x="10041332" y="272967"/>
          <a:ext cx="796648" cy="796648"/>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74BE0B-BC8A-4CA4-B1CB-207FC1750EFD}">
      <dsp:nvSpPr>
        <dsp:cNvPr id="0" name=""/>
        <dsp:cNvSpPr/>
      </dsp:nvSpPr>
      <dsp:spPr>
        <a:xfrm>
          <a:off x="9643007" y="416364"/>
          <a:ext cx="1593297" cy="50985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ZA" sz="1600" u="none" kern="1200" dirty="0"/>
            <a:t>Personal Development</a:t>
          </a:r>
        </a:p>
      </dsp:txBody>
      <dsp:txXfrm>
        <a:off x="9643007" y="416364"/>
        <a:ext cx="1593297" cy="509855"/>
      </dsp:txXfrm>
    </dsp:sp>
    <dsp:sp modelId="{ECEC541B-AFAC-45AE-B36A-2AAC31D98A74}">
      <dsp:nvSpPr>
        <dsp:cNvPr id="0" name=""/>
        <dsp:cNvSpPr/>
      </dsp:nvSpPr>
      <dsp:spPr>
        <a:xfrm>
          <a:off x="10041332" y="1404208"/>
          <a:ext cx="796648" cy="796648"/>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4847FE-A249-4727-ACC4-45BBAD44E9E7}">
      <dsp:nvSpPr>
        <dsp:cNvPr id="0" name=""/>
        <dsp:cNvSpPr/>
      </dsp:nvSpPr>
      <dsp:spPr>
        <a:xfrm>
          <a:off x="10041332" y="1404208"/>
          <a:ext cx="796648" cy="796648"/>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2DE60C-D38E-43BB-9A05-EA5E3551C568}">
      <dsp:nvSpPr>
        <dsp:cNvPr id="0" name=""/>
        <dsp:cNvSpPr/>
      </dsp:nvSpPr>
      <dsp:spPr>
        <a:xfrm>
          <a:off x="9643007" y="1547605"/>
          <a:ext cx="1593297" cy="50985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ZA" sz="1600" u="none" kern="1200" dirty="0"/>
            <a:t>Mental Wellness</a:t>
          </a:r>
        </a:p>
      </dsp:txBody>
      <dsp:txXfrm>
        <a:off x="9643007" y="1547605"/>
        <a:ext cx="1593297" cy="509855"/>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7C95C8-4805-4553-BAE5-FB0B63A3C391}" type="datetimeFigureOut">
              <a:rPr lang="en-ZA" smtClean="0"/>
              <a:t>2023/10/10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FCAC33-0F55-44A4-B25B-7BF2056F2073}" type="slidenum">
              <a:rPr lang="en-ZA" smtClean="0"/>
              <a:t>‹#›</a:t>
            </a:fld>
            <a:endParaRPr lang="en-ZA"/>
          </a:p>
        </p:txBody>
      </p:sp>
    </p:spTree>
    <p:extLst>
      <p:ext uri="{BB962C8B-B14F-4D97-AF65-F5344CB8AC3E}">
        <p14:creationId xmlns:p14="http://schemas.microsoft.com/office/powerpoint/2010/main" val="931625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8592D81-962D-48A4-987F-6DF6BD523043}" type="slidenum">
              <a:rPr lang="en-ZA" smtClean="0"/>
              <a:t>2</a:t>
            </a:fld>
            <a:endParaRPr lang="en-ZA"/>
          </a:p>
        </p:txBody>
      </p:sp>
    </p:spTree>
    <p:extLst>
      <p:ext uri="{BB962C8B-B14F-4D97-AF65-F5344CB8AC3E}">
        <p14:creationId xmlns:p14="http://schemas.microsoft.com/office/powerpoint/2010/main" val="4002843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502AE-474E-4D99-4490-7FB0AF9FBD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F9D5CB56-3F1A-C457-0C5F-BF4466AA83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C6E74B82-E3FE-E6E2-321D-02C23A21A473}"/>
              </a:ext>
            </a:extLst>
          </p:cNvPr>
          <p:cNvSpPr>
            <a:spLocks noGrp="1"/>
          </p:cNvSpPr>
          <p:nvPr>
            <p:ph type="dt" sz="half" idx="10"/>
          </p:nvPr>
        </p:nvSpPr>
        <p:spPr/>
        <p:txBody>
          <a:bodyPr/>
          <a:lstStyle/>
          <a:p>
            <a:fld id="{09A1691B-CDE2-42CF-8818-1F0B76E5D2C5}" type="datetimeFigureOut">
              <a:rPr lang="en-ZA" smtClean="0"/>
              <a:t>2023/10/10</a:t>
            </a:fld>
            <a:endParaRPr lang="en-ZA"/>
          </a:p>
        </p:txBody>
      </p:sp>
      <p:sp>
        <p:nvSpPr>
          <p:cNvPr id="5" name="Footer Placeholder 4">
            <a:extLst>
              <a:ext uri="{FF2B5EF4-FFF2-40B4-BE49-F238E27FC236}">
                <a16:creationId xmlns:a16="http://schemas.microsoft.com/office/drawing/2014/main" id="{06816610-E58D-3018-A62A-6219E032F9F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976A04C-306C-A292-72E3-74265E7E76A3}"/>
              </a:ext>
            </a:extLst>
          </p:cNvPr>
          <p:cNvSpPr>
            <a:spLocks noGrp="1"/>
          </p:cNvSpPr>
          <p:nvPr>
            <p:ph type="sldNum" sz="quarter" idx="12"/>
          </p:nvPr>
        </p:nvSpPr>
        <p:spPr/>
        <p:txBody>
          <a:bodyPr/>
          <a:lstStyle/>
          <a:p>
            <a:fld id="{5E0736AB-E5C3-42FB-8458-DB6A3FD403C6}" type="slidenum">
              <a:rPr lang="en-ZA" smtClean="0"/>
              <a:t>‹#›</a:t>
            </a:fld>
            <a:endParaRPr lang="en-ZA"/>
          </a:p>
        </p:txBody>
      </p:sp>
    </p:spTree>
    <p:extLst>
      <p:ext uri="{BB962C8B-B14F-4D97-AF65-F5344CB8AC3E}">
        <p14:creationId xmlns:p14="http://schemas.microsoft.com/office/powerpoint/2010/main" val="2725104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31C89-AD86-DDA2-2E9F-C36D3445C94F}"/>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61431779-F8DE-C30E-9536-9351120B81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F3B36C0B-F7B3-2C13-751F-17571AC0FCBA}"/>
              </a:ext>
            </a:extLst>
          </p:cNvPr>
          <p:cNvSpPr>
            <a:spLocks noGrp="1"/>
          </p:cNvSpPr>
          <p:nvPr>
            <p:ph type="dt" sz="half" idx="10"/>
          </p:nvPr>
        </p:nvSpPr>
        <p:spPr/>
        <p:txBody>
          <a:bodyPr/>
          <a:lstStyle/>
          <a:p>
            <a:fld id="{09A1691B-CDE2-42CF-8818-1F0B76E5D2C5}" type="datetimeFigureOut">
              <a:rPr lang="en-ZA" smtClean="0"/>
              <a:t>2023/10/10</a:t>
            </a:fld>
            <a:endParaRPr lang="en-ZA"/>
          </a:p>
        </p:txBody>
      </p:sp>
      <p:sp>
        <p:nvSpPr>
          <p:cNvPr id="5" name="Footer Placeholder 4">
            <a:extLst>
              <a:ext uri="{FF2B5EF4-FFF2-40B4-BE49-F238E27FC236}">
                <a16:creationId xmlns:a16="http://schemas.microsoft.com/office/drawing/2014/main" id="{4652B975-5D8D-2027-19ED-D4A5580E667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05FDD56-E09A-F0CC-BE52-0F25FCC9CFA5}"/>
              </a:ext>
            </a:extLst>
          </p:cNvPr>
          <p:cNvSpPr>
            <a:spLocks noGrp="1"/>
          </p:cNvSpPr>
          <p:nvPr>
            <p:ph type="sldNum" sz="quarter" idx="12"/>
          </p:nvPr>
        </p:nvSpPr>
        <p:spPr/>
        <p:txBody>
          <a:bodyPr/>
          <a:lstStyle/>
          <a:p>
            <a:fld id="{5E0736AB-E5C3-42FB-8458-DB6A3FD403C6}" type="slidenum">
              <a:rPr lang="en-ZA" smtClean="0"/>
              <a:t>‹#›</a:t>
            </a:fld>
            <a:endParaRPr lang="en-ZA"/>
          </a:p>
        </p:txBody>
      </p:sp>
    </p:spTree>
    <p:extLst>
      <p:ext uri="{BB962C8B-B14F-4D97-AF65-F5344CB8AC3E}">
        <p14:creationId xmlns:p14="http://schemas.microsoft.com/office/powerpoint/2010/main" val="372054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21229B-872C-0967-6F7E-706BFA94EF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D30ECBC3-9A7E-9F5F-FBC3-9CABBB0662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BDFBFA5-C845-E5C1-1E80-37FC000A8FFB}"/>
              </a:ext>
            </a:extLst>
          </p:cNvPr>
          <p:cNvSpPr>
            <a:spLocks noGrp="1"/>
          </p:cNvSpPr>
          <p:nvPr>
            <p:ph type="dt" sz="half" idx="10"/>
          </p:nvPr>
        </p:nvSpPr>
        <p:spPr/>
        <p:txBody>
          <a:bodyPr/>
          <a:lstStyle/>
          <a:p>
            <a:fld id="{09A1691B-CDE2-42CF-8818-1F0B76E5D2C5}" type="datetimeFigureOut">
              <a:rPr lang="en-ZA" smtClean="0"/>
              <a:t>2023/10/10</a:t>
            </a:fld>
            <a:endParaRPr lang="en-ZA"/>
          </a:p>
        </p:txBody>
      </p:sp>
      <p:sp>
        <p:nvSpPr>
          <p:cNvPr id="5" name="Footer Placeholder 4">
            <a:extLst>
              <a:ext uri="{FF2B5EF4-FFF2-40B4-BE49-F238E27FC236}">
                <a16:creationId xmlns:a16="http://schemas.microsoft.com/office/drawing/2014/main" id="{893059CF-E1B2-92D4-4FAC-84F614D01E7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408D00C7-A2DE-B388-B32C-AB5E3D92685C}"/>
              </a:ext>
            </a:extLst>
          </p:cNvPr>
          <p:cNvSpPr>
            <a:spLocks noGrp="1"/>
          </p:cNvSpPr>
          <p:nvPr>
            <p:ph type="sldNum" sz="quarter" idx="12"/>
          </p:nvPr>
        </p:nvSpPr>
        <p:spPr/>
        <p:txBody>
          <a:bodyPr/>
          <a:lstStyle/>
          <a:p>
            <a:fld id="{5E0736AB-E5C3-42FB-8458-DB6A3FD403C6}" type="slidenum">
              <a:rPr lang="en-ZA" smtClean="0"/>
              <a:t>‹#›</a:t>
            </a:fld>
            <a:endParaRPr lang="en-ZA"/>
          </a:p>
        </p:txBody>
      </p:sp>
    </p:spTree>
    <p:extLst>
      <p:ext uri="{BB962C8B-B14F-4D97-AF65-F5344CB8AC3E}">
        <p14:creationId xmlns:p14="http://schemas.microsoft.com/office/powerpoint/2010/main" val="1701130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DA234-B312-4BFC-0F65-4313A1191437}"/>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6A689E48-A91C-6136-4A83-901922A86F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4E87FD89-E031-D161-CBEC-A96C6B0DA329}"/>
              </a:ext>
            </a:extLst>
          </p:cNvPr>
          <p:cNvSpPr>
            <a:spLocks noGrp="1"/>
          </p:cNvSpPr>
          <p:nvPr>
            <p:ph type="dt" sz="half" idx="10"/>
          </p:nvPr>
        </p:nvSpPr>
        <p:spPr/>
        <p:txBody>
          <a:bodyPr/>
          <a:lstStyle/>
          <a:p>
            <a:fld id="{09A1691B-CDE2-42CF-8818-1F0B76E5D2C5}" type="datetimeFigureOut">
              <a:rPr lang="en-ZA" smtClean="0"/>
              <a:t>2023/10/10</a:t>
            </a:fld>
            <a:endParaRPr lang="en-ZA"/>
          </a:p>
        </p:txBody>
      </p:sp>
      <p:sp>
        <p:nvSpPr>
          <p:cNvPr id="5" name="Footer Placeholder 4">
            <a:extLst>
              <a:ext uri="{FF2B5EF4-FFF2-40B4-BE49-F238E27FC236}">
                <a16:creationId xmlns:a16="http://schemas.microsoft.com/office/drawing/2014/main" id="{431904A2-61CE-3607-49A4-09C799AEE90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533739B-B303-AEE4-91B2-82685C14FCDC}"/>
              </a:ext>
            </a:extLst>
          </p:cNvPr>
          <p:cNvSpPr>
            <a:spLocks noGrp="1"/>
          </p:cNvSpPr>
          <p:nvPr>
            <p:ph type="sldNum" sz="quarter" idx="12"/>
          </p:nvPr>
        </p:nvSpPr>
        <p:spPr/>
        <p:txBody>
          <a:bodyPr/>
          <a:lstStyle/>
          <a:p>
            <a:fld id="{5E0736AB-E5C3-42FB-8458-DB6A3FD403C6}" type="slidenum">
              <a:rPr lang="en-ZA" smtClean="0"/>
              <a:t>‹#›</a:t>
            </a:fld>
            <a:endParaRPr lang="en-ZA"/>
          </a:p>
        </p:txBody>
      </p:sp>
    </p:spTree>
    <p:extLst>
      <p:ext uri="{BB962C8B-B14F-4D97-AF65-F5344CB8AC3E}">
        <p14:creationId xmlns:p14="http://schemas.microsoft.com/office/powerpoint/2010/main" val="1228199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26551-7A2D-0867-F29E-7D65654DA0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5EC06886-2F0F-4D14-E3BA-4B791C0324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5E0430-A2EA-7130-ABBC-5E4A3141BE83}"/>
              </a:ext>
            </a:extLst>
          </p:cNvPr>
          <p:cNvSpPr>
            <a:spLocks noGrp="1"/>
          </p:cNvSpPr>
          <p:nvPr>
            <p:ph type="dt" sz="half" idx="10"/>
          </p:nvPr>
        </p:nvSpPr>
        <p:spPr/>
        <p:txBody>
          <a:bodyPr/>
          <a:lstStyle/>
          <a:p>
            <a:fld id="{09A1691B-CDE2-42CF-8818-1F0B76E5D2C5}" type="datetimeFigureOut">
              <a:rPr lang="en-ZA" smtClean="0"/>
              <a:t>2023/10/10</a:t>
            </a:fld>
            <a:endParaRPr lang="en-ZA"/>
          </a:p>
        </p:txBody>
      </p:sp>
      <p:sp>
        <p:nvSpPr>
          <p:cNvPr id="5" name="Footer Placeholder 4">
            <a:extLst>
              <a:ext uri="{FF2B5EF4-FFF2-40B4-BE49-F238E27FC236}">
                <a16:creationId xmlns:a16="http://schemas.microsoft.com/office/drawing/2014/main" id="{BD13E020-1115-30F1-3E3E-E822D36FD02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150870C-361F-9A9F-DFD7-5A3E67CAF633}"/>
              </a:ext>
            </a:extLst>
          </p:cNvPr>
          <p:cNvSpPr>
            <a:spLocks noGrp="1"/>
          </p:cNvSpPr>
          <p:nvPr>
            <p:ph type="sldNum" sz="quarter" idx="12"/>
          </p:nvPr>
        </p:nvSpPr>
        <p:spPr/>
        <p:txBody>
          <a:bodyPr/>
          <a:lstStyle/>
          <a:p>
            <a:fld id="{5E0736AB-E5C3-42FB-8458-DB6A3FD403C6}" type="slidenum">
              <a:rPr lang="en-ZA" smtClean="0"/>
              <a:t>‹#›</a:t>
            </a:fld>
            <a:endParaRPr lang="en-ZA"/>
          </a:p>
        </p:txBody>
      </p:sp>
    </p:spTree>
    <p:extLst>
      <p:ext uri="{BB962C8B-B14F-4D97-AF65-F5344CB8AC3E}">
        <p14:creationId xmlns:p14="http://schemas.microsoft.com/office/powerpoint/2010/main" val="717820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5E95-44C8-512D-DB03-8CAF268AE6E5}"/>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E1CD4398-7045-2DD5-03A7-92475DFAC6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5CB5F782-C3C0-B12B-3AF9-601C0C57C9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52B3288-5473-ED4F-67A6-BD2A49EAE922}"/>
              </a:ext>
            </a:extLst>
          </p:cNvPr>
          <p:cNvSpPr>
            <a:spLocks noGrp="1"/>
          </p:cNvSpPr>
          <p:nvPr>
            <p:ph type="dt" sz="half" idx="10"/>
          </p:nvPr>
        </p:nvSpPr>
        <p:spPr/>
        <p:txBody>
          <a:bodyPr/>
          <a:lstStyle/>
          <a:p>
            <a:fld id="{09A1691B-CDE2-42CF-8818-1F0B76E5D2C5}" type="datetimeFigureOut">
              <a:rPr lang="en-ZA" smtClean="0"/>
              <a:t>2023/10/10</a:t>
            </a:fld>
            <a:endParaRPr lang="en-ZA"/>
          </a:p>
        </p:txBody>
      </p:sp>
      <p:sp>
        <p:nvSpPr>
          <p:cNvPr id="6" name="Footer Placeholder 5">
            <a:extLst>
              <a:ext uri="{FF2B5EF4-FFF2-40B4-BE49-F238E27FC236}">
                <a16:creationId xmlns:a16="http://schemas.microsoft.com/office/drawing/2014/main" id="{A65FFB45-D185-B9EA-22D2-66601872E25D}"/>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6ABD5C45-5BD6-7A14-32EF-4A4464D815B6}"/>
              </a:ext>
            </a:extLst>
          </p:cNvPr>
          <p:cNvSpPr>
            <a:spLocks noGrp="1"/>
          </p:cNvSpPr>
          <p:nvPr>
            <p:ph type="sldNum" sz="quarter" idx="12"/>
          </p:nvPr>
        </p:nvSpPr>
        <p:spPr/>
        <p:txBody>
          <a:bodyPr/>
          <a:lstStyle/>
          <a:p>
            <a:fld id="{5E0736AB-E5C3-42FB-8458-DB6A3FD403C6}" type="slidenum">
              <a:rPr lang="en-ZA" smtClean="0"/>
              <a:t>‹#›</a:t>
            </a:fld>
            <a:endParaRPr lang="en-ZA"/>
          </a:p>
        </p:txBody>
      </p:sp>
    </p:spTree>
    <p:extLst>
      <p:ext uri="{BB962C8B-B14F-4D97-AF65-F5344CB8AC3E}">
        <p14:creationId xmlns:p14="http://schemas.microsoft.com/office/powerpoint/2010/main" val="1912884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F0B80-6455-D1CB-9BA2-965D04271F70}"/>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76A3154C-F834-ACBC-BD57-F047DE834E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119F43-B536-8E6E-8802-95B5A4CA42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364C8B55-999C-0561-EB6E-3DC7B9509A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310A79-B80B-B2A0-5D41-2FC95C3D95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328ECD80-4ECB-E24E-7016-354A9F6B5FC2}"/>
              </a:ext>
            </a:extLst>
          </p:cNvPr>
          <p:cNvSpPr>
            <a:spLocks noGrp="1"/>
          </p:cNvSpPr>
          <p:nvPr>
            <p:ph type="dt" sz="half" idx="10"/>
          </p:nvPr>
        </p:nvSpPr>
        <p:spPr/>
        <p:txBody>
          <a:bodyPr/>
          <a:lstStyle/>
          <a:p>
            <a:fld id="{09A1691B-CDE2-42CF-8818-1F0B76E5D2C5}" type="datetimeFigureOut">
              <a:rPr lang="en-ZA" smtClean="0"/>
              <a:t>2023/10/10</a:t>
            </a:fld>
            <a:endParaRPr lang="en-ZA"/>
          </a:p>
        </p:txBody>
      </p:sp>
      <p:sp>
        <p:nvSpPr>
          <p:cNvPr id="8" name="Footer Placeholder 7">
            <a:extLst>
              <a:ext uri="{FF2B5EF4-FFF2-40B4-BE49-F238E27FC236}">
                <a16:creationId xmlns:a16="http://schemas.microsoft.com/office/drawing/2014/main" id="{87983F35-A045-EF69-F617-36C3F9A179F2}"/>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E5FE76AC-AC10-957C-7230-7518CC31233A}"/>
              </a:ext>
            </a:extLst>
          </p:cNvPr>
          <p:cNvSpPr>
            <a:spLocks noGrp="1"/>
          </p:cNvSpPr>
          <p:nvPr>
            <p:ph type="sldNum" sz="quarter" idx="12"/>
          </p:nvPr>
        </p:nvSpPr>
        <p:spPr/>
        <p:txBody>
          <a:bodyPr/>
          <a:lstStyle/>
          <a:p>
            <a:fld id="{5E0736AB-E5C3-42FB-8458-DB6A3FD403C6}" type="slidenum">
              <a:rPr lang="en-ZA" smtClean="0"/>
              <a:t>‹#›</a:t>
            </a:fld>
            <a:endParaRPr lang="en-ZA"/>
          </a:p>
        </p:txBody>
      </p:sp>
    </p:spTree>
    <p:extLst>
      <p:ext uri="{BB962C8B-B14F-4D97-AF65-F5344CB8AC3E}">
        <p14:creationId xmlns:p14="http://schemas.microsoft.com/office/powerpoint/2010/main" val="472654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AF2AC-B5D7-BE71-9B68-899BA6DFB076}"/>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AC2FD79B-8143-BC66-24A8-2C06A351FA3D}"/>
              </a:ext>
            </a:extLst>
          </p:cNvPr>
          <p:cNvSpPr>
            <a:spLocks noGrp="1"/>
          </p:cNvSpPr>
          <p:nvPr>
            <p:ph type="dt" sz="half" idx="10"/>
          </p:nvPr>
        </p:nvSpPr>
        <p:spPr/>
        <p:txBody>
          <a:bodyPr/>
          <a:lstStyle/>
          <a:p>
            <a:fld id="{09A1691B-CDE2-42CF-8818-1F0B76E5D2C5}" type="datetimeFigureOut">
              <a:rPr lang="en-ZA" smtClean="0"/>
              <a:t>2023/10/10</a:t>
            </a:fld>
            <a:endParaRPr lang="en-ZA"/>
          </a:p>
        </p:txBody>
      </p:sp>
      <p:sp>
        <p:nvSpPr>
          <p:cNvPr id="4" name="Footer Placeholder 3">
            <a:extLst>
              <a:ext uri="{FF2B5EF4-FFF2-40B4-BE49-F238E27FC236}">
                <a16:creationId xmlns:a16="http://schemas.microsoft.com/office/drawing/2014/main" id="{6E52C35F-7043-941D-04FC-E1DA6E49E099}"/>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A6475D61-9141-460D-A4FF-7FE90D7ADD9D}"/>
              </a:ext>
            </a:extLst>
          </p:cNvPr>
          <p:cNvSpPr>
            <a:spLocks noGrp="1"/>
          </p:cNvSpPr>
          <p:nvPr>
            <p:ph type="sldNum" sz="quarter" idx="12"/>
          </p:nvPr>
        </p:nvSpPr>
        <p:spPr/>
        <p:txBody>
          <a:bodyPr/>
          <a:lstStyle/>
          <a:p>
            <a:fld id="{5E0736AB-E5C3-42FB-8458-DB6A3FD403C6}" type="slidenum">
              <a:rPr lang="en-ZA" smtClean="0"/>
              <a:t>‹#›</a:t>
            </a:fld>
            <a:endParaRPr lang="en-ZA"/>
          </a:p>
        </p:txBody>
      </p:sp>
    </p:spTree>
    <p:extLst>
      <p:ext uri="{BB962C8B-B14F-4D97-AF65-F5344CB8AC3E}">
        <p14:creationId xmlns:p14="http://schemas.microsoft.com/office/powerpoint/2010/main" val="2246537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6188B7-3C45-283B-A8AD-9B128558ED3C}"/>
              </a:ext>
            </a:extLst>
          </p:cNvPr>
          <p:cNvSpPr>
            <a:spLocks noGrp="1"/>
          </p:cNvSpPr>
          <p:nvPr>
            <p:ph type="dt" sz="half" idx="10"/>
          </p:nvPr>
        </p:nvSpPr>
        <p:spPr/>
        <p:txBody>
          <a:bodyPr/>
          <a:lstStyle/>
          <a:p>
            <a:fld id="{09A1691B-CDE2-42CF-8818-1F0B76E5D2C5}" type="datetimeFigureOut">
              <a:rPr lang="en-ZA" smtClean="0"/>
              <a:t>2023/10/10</a:t>
            </a:fld>
            <a:endParaRPr lang="en-ZA"/>
          </a:p>
        </p:txBody>
      </p:sp>
      <p:sp>
        <p:nvSpPr>
          <p:cNvPr id="3" name="Footer Placeholder 2">
            <a:extLst>
              <a:ext uri="{FF2B5EF4-FFF2-40B4-BE49-F238E27FC236}">
                <a16:creationId xmlns:a16="http://schemas.microsoft.com/office/drawing/2014/main" id="{28F95FB8-E1D2-0493-D8FD-1BAA6BBE781F}"/>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7D190269-96F9-5D6F-8C99-E41C26001E22}"/>
              </a:ext>
            </a:extLst>
          </p:cNvPr>
          <p:cNvSpPr>
            <a:spLocks noGrp="1"/>
          </p:cNvSpPr>
          <p:nvPr>
            <p:ph type="sldNum" sz="quarter" idx="12"/>
          </p:nvPr>
        </p:nvSpPr>
        <p:spPr/>
        <p:txBody>
          <a:bodyPr/>
          <a:lstStyle/>
          <a:p>
            <a:fld id="{5E0736AB-E5C3-42FB-8458-DB6A3FD403C6}" type="slidenum">
              <a:rPr lang="en-ZA" smtClean="0"/>
              <a:t>‹#›</a:t>
            </a:fld>
            <a:endParaRPr lang="en-ZA"/>
          </a:p>
        </p:txBody>
      </p:sp>
    </p:spTree>
    <p:extLst>
      <p:ext uri="{BB962C8B-B14F-4D97-AF65-F5344CB8AC3E}">
        <p14:creationId xmlns:p14="http://schemas.microsoft.com/office/powerpoint/2010/main" val="1964776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356B3-2777-DFAB-CC12-94819564E6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A7BC79F1-7C27-95DB-C4D5-89EBD60E89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9C1B6D13-2C7B-ABE6-82C6-FFC55C90D6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F8B38C-64F1-FE41-A95A-291D4FB9255F}"/>
              </a:ext>
            </a:extLst>
          </p:cNvPr>
          <p:cNvSpPr>
            <a:spLocks noGrp="1"/>
          </p:cNvSpPr>
          <p:nvPr>
            <p:ph type="dt" sz="half" idx="10"/>
          </p:nvPr>
        </p:nvSpPr>
        <p:spPr/>
        <p:txBody>
          <a:bodyPr/>
          <a:lstStyle/>
          <a:p>
            <a:fld id="{09A1691B-CDE2-42CF-8818-1F0B76E5D2C5}" type="datetimeFigureOut">
              <a:rPr lang="en-ZA" smtClean="0"/>
              <a:t>2023/10/10</a:t>
            </a:fld>
            <a:endParaRPr lang="en-ZA"/>
          </a:p>
        </p:txBody>
      </p:sp>
      <p:sp>
        <p:nvSpPr>
          <p:cNvPr id="6" name="Footer Placeholder 5">
            <a:extLst>
              <a:ext uri="{FF2B5EF4-FFF2-40B4-BE49-F238E27FC236}">
                <a16:creationId xmlns:a16="http://schemas.microsoft.com/office/drawing/2014/main" id="{5830ADA4-9BE7-8D65-C457-0EC82F03913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CF00313E-4F24-7EC5-1E1D-184FA66DB547}"/>
              </a:ext>
            </a:extLst>
          </p:cNvPr>
          <p:cNvSpPr>
            <a:spLocks noGrp="1"/>
          </p:cNvSpPr>
          <p:nvPr>
            <p:ph type="sldNum" sz="quarter" idx="12"/>
          </p:nvPr>
        </p:nvSpPr>
        <p:spPr/>
        <p:txBody>
          <a:bodyPr/>
          <a:lstStyle/>
          <a:p>
            <a:fld id="{5E0736AB-E5C3-42FB-8458-DB6A3FD403C6}" type="slidenum">
              <a:rPr lang="en-ZA" smtClean="0"/>
              <a:t>‹#›</a:t>
            </a:fld>
            <a:endParaRPr lang="en-ZA"/>
          </a:p>
        </p:txBody>
      </p:sp>
    </p:spTree>
    <p:extLst>
      <p:ext uri="{BB962C8B-B14F-4D97-AF65-F5344CB8AC3E}">
        <p14:creationId xmlns:p14="http://schemas.microsoft.com/office/powerpoint/2010/main" val="365375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E857D-4F7E-AFC4-0975-5B90F1B972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D0C0C6A2-EE3E-99AA-CA83-6F2586D4E5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DD5DBB87-FFA2-7CCF-B438-8120A81026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B4400C-A141-31BA-6614-F4BD637160C0}"/>
              </a:ext>
            </a:extLst>
          </p:cNvPr>
          <p:cNvSpPr>
            <a:spLocks noGrp="1"/>
          </p:cNvSpPr>
          <p:nvPr>
            <p:ph type="dt" sz="half" idx="10"/>
          </p:nvPr>
        </p:nvSpPr>
        <p:spPr/>
        <p:txBody>
          <a:bodyPr/>
          <a:lstStyle/>
          <a:p>
            <a:fld id="{09A1691B-CDE2-42CF-8818-1F0B76E5D2C5}" type="datetimeFigureOut">
              <a:rPr lang="en-ZA" smtClean="0"/>
              <a:t>2023/10/10</a:t>
            </a:fld>
            <a:endParaRPr lang="en-ZA"/>
          </a:p>
        </p:txBody>
      </p:sp>
      <p:sp>
        <p:nvSpPr>
          <p:cNvPr id="6" name="Footer Placeholder 5">
            <a:extLst>
              <a:ext uri="{FF2B5EF4-FFF2-40B4-BE49-F238E27FC236}">
                <a16:creationId xmlns:a16="http://schemas.microsoft.com/office/drawing/2014/main" id="{8680F489-3F48-24B5-8486-D02AE54B8061}"/>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1EC3388C-EE48-9A3A-AC43-AED577A371D3}"/>
              </a:ext>
            </a:extLst>
          </p:cNvPr>
          <p:cNvSpPr>
            <a:spLocks noGrp="1"/>
          </p:cNvSpPr>
          <p:nvPr>
            <p:ph type="sldNum" sz="quarter" idx="12"/>
          </p:nvPr>
        </p:nvSpPr>
        <p:spPr/>
        <p:txBody>
          <a:bodyPr/>
          <a:lstStyle/>
          <a:p>
            <a:fld id="{5E0736AB-E5C3-42FB-8458-DB6A3FD403C6}" type="slidenum">
              <a:rPr lang="en-ZA" smtClean="0"/>
              <a:t>‹#›</a:t>
            </a:fld>
            <a:endParaRPr lang="en-ZA"/>
          </a:p>
        </p:txBody>
      </p:sp>
    </p:spTree>
    <p:extLst>
      <p:ext uri="{BB962C8B-B14F-4D97-AF65-F5344CB8AC3E}">
        <p14:creationId xmlns:p14="http://schemas.microsoft.com/office/powerpoint/2010/main" val="1791903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067DD9-BADD-485D-A2E0-E071819D51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5304BBB5-5A13-220E-1FC5-0DB5308AF4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AAEB4A-365B-4CCD-6969-9D450D6666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1691B-CDE2-42CF-8818-1F0B76E5D2C5}" type="datetimeFigureOut">
              <a:rPr lang="en-ZA" smtClean="0"/>
              <a:t>2023/10/10</a:t>
            </a:fld>
            <a:endParaRPr lang="en-ZA"/>
          </a:p>
        </p:txBody>
      </p:sp>
      <p:sp>
        <p:nvSpPr>
          <p:cNvPr id="5" name="Footer Placeholder 4">
            <a:extLst>
              <a:ext uri="{FF2B5EF4-FFF2-40B4-BE49-F238E27FC236}">
                <a16:creationId xmlns:a16="http://schemas.microsoft.com/office/drawing/2014/main" id="{6BA40AB6-A3C1-B669-4AEB-3241D86604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8C9141D9-5446-C03D-E357-F18513A2DC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0736AB-E5C3-42FB-8458-DB6A3FD403C6}" type="slidenum">
              <a:rPr lang="en-ZA" smtClean="0"/>
              <a:t>‹#›</a:t>
            </a:fld>
            <a:endParaRPr lang="en-ZA"/>
          </a:p>
        </p:txBody>
      </p:sp>
    </p:spTree>
    <p:extLst>
      <p:ext uri="{BB962C8B-B14F-4D97-AF65-F5344CB8AC3E}">
        <p14:creationId xmlns:p14="http://schemas.microsoft.com/office/powerpoint/2010/main" val="1247852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hyperlink" Target="https://wvac2024.com/"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image" Target="../media/image9.jpg"/><Relationship Id="rId12" Type="http://schemas.openxmlformats.org/officeDocument/2006/relationships/diagramQuickStyle" Target="../diagrams/quickStyle1.xml"/><Relationship Id="rId17" Type="http://schemas.openxmlformats.org/officeDocument/2006/relationships/image" Target="../media/image15.png"/><Relationship Id="rId2" Type="http://schemas.openxmlformats.org/officeDocument/2006/relationships/image" Target="../media/image21.jpg"/><Relationship Id="rId16"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8.jpg"/><Relationship Id="rId11" Type="http://schemas.openxmlformats.org/officeDocument/2006/relationships/diagramLayout" Target="../diagrams/layout1.xml"/><Relationship Id="rId5" Type="http://schemas.openxmlformats.org/officeDocument/2006/relationships/image" Target="../media/image7.jpeg"/><Relationship Id="rId15" Type="http://schemas.openxmlformats.org/officeDocument/2006/relationships/image" Target="../media/image3.png"/><Relationship Id="rId10" Type="http://schemas.openxmlformats.org/officeDocument/2006/relationships/diagramData" Target="../diagrams/data1.xml"/><Relationship Id="rId4" Type="http://schemas.openxmlformats.org/officeDocument/2006/relationships/image" Target="../media/image35.jpeg"/><Relationship Id="rId9" Type="http://schemas.openxmlformats.org/officeDocument/2006/relationships/image" Target="../media/image36.jpg"/><Relationship Id="rId14" Type="http://schemas.microsoft.com/office/2007/relationships/diagramDrawing" Target="../diagrams/drawing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3.png"/><Relationship Id="rId7"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39.jpeg"/><Relationship Id="rId10" Type="http://schemas.openxmlformats.org/officeDocument/2006/relationships/image" Target="../media/image42.jpg"/><Relationship Id="rId4" Type="http://schemas.openxmlformats.org/officeDocument/2006/relationships/image" Target="../media/image38.jpg"/><Relationship Id="rId9" Type="http://schemas.openxmlformats.org/officeDocument/2006/relationships/image" Target="../media/image12.jp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0.jpg"/><Relationship Id="rId12"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14.jpg"/><Relationship Id="rId5" Type="http://schemas.openxmlformats.org/officeDocument/2006/relationships/image" Target="../media/image8.jp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jpg"/></Relationships>
</file>

<file path=ppt/slides/_rels/slide3.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eg"/><Relationship Id="rId7" Type="http://schemas.openxmlformats.org/officeDocument/2006/relationships/image" Target="../media/image21.jp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hyperlink" Target="https://www.citysightseeing.co.za/en/cape-town/conquer-the-iconic-table-mountain-with-city-sightseeing-s-abseiling-adventures" TargetMode="External"/><Relationship Id="rId7" Type="http://schemas.openxmlformats.org/officeDocument/2006/relationships/image" Target="../media/image21.jp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hyperlink" Target="https://www.citysightseeing.co.za/en/cape-town/wine-tours" TargetMode="External"/><Relationship Id="rId5" Type="http://schemas.openxmlformats.org/officeDocument/2006/relationships/hyperlink" Target="https://www.citysightseeing.co.za/en/cape-town/top-unique-dining-spots-in-cape-town" TargetMode="External"/><Relationship Id="rId4" Type="http://schemas.openxmlformats.org/officeDocument/2006/relationships/hyperlink" Target="https://www.citysightseeing.co.za/en/cape-town/a-guide-to-an-authentic-cape-town-experience"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28.jpeg"/><Relationship Id="rId7" Type="http://schemas.openxmlformats.org/officeDocument/2006/relationships/image" Target="../media/image22.jp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hyperlink" Target="https://wvac2024.com/accommodation/" TargetMode="External"/><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hyperlink" Target="mailto:brucer@turnersconferences.co.za" TargetMode="External"/><Relationship Id="rId5" Type="http://schemas.openxmlformats.org/officeDocument/2006/relationships/image" Target="../media/image33.pn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our beautiful table mountain | South africa travel, Cape ...">
            <a:extLst>
              <a:ext uri="{FF2B5EF4-FFF2-40B4-BE49-F238E27FC236}">
                <a16:creationId xmlns:a16="http://schemas.microsoft.com/office/drawing/2014/main" id="{F46CD45E-D40A-3CE8-6847-E9E549F2EE3B}"/>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700CBD2-7E0C-762C-F170-978543CDE06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92736" y="6280265"/>
            <a:ext cx="11310670" cy="139745"/>
          </a:xfrm>
          <a:prstGeom prst="rect">
            <a:avLst/>
          </a:prstGeom>
        </p:spPr>
      </p:pic>
      <p:pic>
        <p:nvPicPr>
          <p:cNvPr id="6" name="Picture 5">
            <a:extLst>
              <a:ext uri="{FF2B5EF4-FFF2-40B4-BE49-F238E27FC236}">
                <a16:creationId xmlns:a16="http://schemas.microsoft.com/office/drawing/2014/main" id="{19F54D28-BDF9-D065-0DEA-56BC822FF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50822"/>
            <a:ext cx="12192000" cy="406116"/>
          </a:xfrm>
          <a:prstGeom prst="rect">
            <a:avLst/>
          </a:prstGeom>
        </p:spPr>
      </p:pic>
      <p:pic>
        <p:nvPicPr>
          <p:cNvPr id="7" name="Picture 6">
            <a:extLst>
              <a:ext uri="{FF2B5EF4-FFF2-40B4-BE49-F238E27FC236}">
                <a16:creationId xmlns:a16="http://schemas.microsoft.com/office/drawing/2014/main" id="{6EFBDE2D-D463-B0AF-5778-82BFB13A7B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575"/>
            <a:ext cx="12192000" cy="406116"/>
          </a:xfrm>
          <a:prstGeom prst="rect">
            <a:avLst/>
          </a:prstGeom>
        </p:spPr>
      </p:pic>
      <p:sp>
        <p:nvSpPr>
          <p:cNvPr id="2" name="TextBox 1">
            <a:extLst>
              <a:ext uri="{FF2B5EF4-FFF2-40B4-BE49-F238E27FC236}">
                <a16:creationId xmlns:a16="http://schemas.microsoft.com/office/drawing/2014/main" id="{1E4D86FD-FD20-5730-ED4F-EA73B3B82862}"/>
              </a:ext>
            </a:extLst>
          </p:cNvPr>
          <p:cNvSpPr txBox="1"/>
          <p:nvPr/>
        </p:nvSpPr>
        <p:spPr>
          <a:xfrm>
            <a:off x="6422057" y="866197"/>
            <a:ext cx="4864250" cy="1323439"/>
          </a:xfrm>
          <a:prstGeom prst="rect">
            <a:avLst/>
          </a:prstGeom>
          <a:noFill/>
        </p:spPr>
        <p:txBody>
          <a:bodyPr wrap="square" rtlCol="0">
            <a:spAutoFit/>
            <a:scene3d>
              <a:camera prst="orthographicFront"/>
              <a:lightRig rig="threePt" dir="t"/>
            </a:scene3d>
            <a:sp3d extrusionH="57150">
              <a:bevelT w="38100" h="38100"/>
            </a:sp3d>
          </a:bodyPr>
          <a:lstStyle/>
          <a:p>
            <a:pPr algn="ctr"/>
            <a:r>
              <a:rPr lang="en-ZA" sz="4000" b="1" dirty="0">
                <a:solidFill>
                  <a:srgbClr val="FF0000"/>
                </a:solidFill>
                <a:latin typeface="Montserrat" panose="00000500000000000000" pitchFamily="2" charset="0"/>
              </a:rPr>
              <a:t>‘Resilience in the face of adversity’</a:t>
            </a:r>
          </a:p>
        </p:txBody>
      </p:sp>
      <p:sp>
        <p:nvSpPr>
          <p:cNvPr id="3" name="TextBox 2">
            <a:extLst>
              <a:ext uri="{FF2B5EF4-FFF2-40B4-BE49-F238E27FC236}">
                <a16:creationId xmlns:a16="http://schemas.microsoft.com/office/drawing/2014/main" id="{0A3BCCDA-DC74-F5F5-A990-975F7798082B}"/>
              </a:ext>
            </a:extLst>
          </p:cNvPr>
          <p:cNvSpPr txBox="1"/>
          <p:nvPr/>
        </p:nvSpPr>
        <p:spPr>
          <a:xfrm>
            <a:off x="9166921" y="463266"/>
            <a:ext cx="2576346" cy="369332"/>
          </a:xfrm>
          <a:prstGeom prst="rect">
            <a:avLst/>
          </a:prstGeom>
          <a:noFill/>
        </p:spPr>
        <p:txBody>
          <a:bodyPr wrap="none" rtlCol="0">
            <a:spAutoFit/>
          </a:bodyPr>
          <a:lstStyle/>
          <a:p>
            <a:r>
              <a:rPr lang="en-ZA" dirty="0">
                <a:solidFill>
                  <a:srgbClr val="ED8428"/>
                </a:solidFill>
                <a:latin typeface="Montserrat" panose="00000500000000000000" pitchFamily="2" charset="0"/>
                <a:cs typeface="Aharoni" panose="02010803020104030203" pitchFamily="2" charset="-79"/>
                <a:hlinkClick r:id="rId5">
                  <a:extLst>
                    <a:ext uri="{A12FA001-AC4F-418D-AE19-62706E023703}">
                      <ahyp:hlinkClr xmlns:ahyp="http://schemas.microsoft.com/office/drawing/2018/hyperlinkcolor" val="tx"/>
                    </a:ext>
                  </a:extLst>
                </a:hlinkClick>
              </a:rPr>
              <a:t>www.wvac2024.com</a:t>
            </a:r>
            <a:endParaRPr lang="en-ZA" dirty="0">
              <a:solidFill>
                <a:srgbClr val="ED8428"/>
              </a:solidFill>
              <a:latin typeface="Montserrat" panose="00000500000000000000" pitchFamily="2" charset="0"/>
              <a:cs typeface="Aharoni" panose="02010803020104030203" pitchFamily="2" charset="-79"/>
            </a:endParaRPr>
          </a:p>
        </p:txBody>
      </p:sp>
      <p:pic>
        <p:nvPicPr>
          <p:cNvPr id="10" name="Picture 9" descr="A logo for a company&#10;&#10;Description automatically generated">
            <a:extLst>
              <a:ext uri="{FF2B5EF4-FFF2-40B4-BE49-F238E27FC236}">
                <a16:creationId xmlns:a16="http://schemas.microsoft.com/office/drawing/2014/main" id="{C0CA2056-F14B-5884-FC3D-8C418723F0DD}"/>
              </a:ext>
            </a:extLst>
          </p:cNvPr>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772849" y="1076366"/>
            <a:ext cx="8646301" cy="4391668"/>
          </a:xfrm>
          <a:prstGeom prst="rect">
            <a:avLst/>
          </a:prstGeom>
        </p:spPr>
      </p:pic>
      <p:pic>
        <p:nvPicPr>
          <p:cNvPr id="9" name="Picture 8">
            <a:extLst>
              <a:ext uri="{FF2B5EF4-FFF2-40B4-BE49-F238E27FC236}">
                <a16:creationId xmlns:a16="http://schemas.microsoft.com/office/drawing/2014/main" id="{57E79757-7AD6-1C8A-C4B2-5F411CA0BBE4}"/>
              </a:ext>
            </a:extLst>
          </p:cNvPr>
          <p:cNvPicPr>
            <a:picLocks noChangeAspect="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927293" y="5377983"/>
            <a:ext cx="8646301" cy="875093"/>
          </a:xfrm>
          <a:prstGeom prst="rect">
            <a:avLst/>
          </a:prstGeom>
        </p:spPr>
      </p:pic>
    </p:spTree>
    <p:extLst>
      <p:ext uri="{BB962C8B-B14F-4D97-AF65-F5344CB8AC3E}">
        <p14:creationId xmlns:p14="http://schemas.microsoft.com/office/powerpoint/2010/main" val="2501505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58360-6EC9-772C-C9F4-E98F1243DC6E}"/>
              </a:ext>
            </a:extLst>
          </p:cNvPr>
          <p:cNvSpPr>
            <a:spLocks noGrp="1"/>
          </p:cNvSpPr>
          <p:nvPr>
            <p:ph type="title"/>
          </p:nvPr>
        </p:nvSpPr>
        <p:spPr>
          <a:xfrm>
            <a:off x="1471414" y="702156"/>
            <a:ext cx="10139394" cy="632310"/>
          </a:xfrm>
        </p:spPr>
        <p:txBody>
          <a:bodyPr>
            <a:normAutofit/>
          </a:bodyPr>
          <a:lstStyle/>
          <a:p>
            <a:r>
              <a:rPr lang="en-ZA" sz="3200" b="1" dirty="0">
                <a:solidFill>
                  <a:srgbClr val="29367E"/>
                </a:solidFill>
                <a:effectLst>
                  <a:outerShdw blurRad="38100" dist="38100" dir="2700000" algn="tl">
                    <a:srgbClr val="000000">
                      <a:alpha val="43137"/>
                    </a:srgbClr>
                  </a:outerShdw>
                </a:effectLst>
                <a:latin typeface="Helvetica" panose="020B0604020202020204" pitchFamily="34" charset="0"/>
              </a:rPr>
              <a:t>Programme highlights</a:t>
            </a:r>
          </a:p>
        </p:txBody>
      </p:sp>
      <p:sp>
        <p:nvSpPr>
          <p:cNvPr id="3" name="Content Placeholder 2">
            <a:extLst>
              <a:ext uri="{FF2B5EF4-FFF2-40B4-BE49-F238E27FC236}">
                <a16:creationId xmlns:a16="http://schemas.microsoft.com/office/drawing/2014/main" id="{31D00461-D15D-7EDA-7026-AE3D29088E61}"/>
              </a:ext>
            </a:extLst>
          </p:cNvPr>
          <p:cNvSpPr>
            <a:spLocks noGrp="1"/>
          </p:cNvSpPr>
          <p:nvPr>
            <p:ph idx="1"/>
          </p:nvPr>
        </p:nvSpPr>
        <p:spPr>
          <a:xfrm>
            <a:off x="581192" y="1429435"/>
            <a:ext cx="11029615" cy="3634486"/>
          </a:xfrm>
        </p:spPr>
        <p:txBody>
          <a:bodyPr anchor="t"/>
          <a:lstStyle/>
          <a:p>
            <a:pPr marL="0" indent="0" algn="just">
              <a:buNone/>
            </a:pPr>
            <a:r>
              <a:rPr lang="en-US" sz="1000" dirty="0">
                <a:solidFill>
                  <a:srgbClr val="211E1F"/>
                </a:solidFill>
                <a:latin typeface="Open Sans" pitchFamily="2" charset="0"/>
              </a:rPr>
              <a:t>With 6 parallel Annual congresses and 230 + presentations happening simultaneously throughout the 4-day event, WVAC 2024 covers content for all areas of veterinary science. See a sample of programme tracks below and visit our website for the complete schedule.</a:t>
            </a:r>
            <a:endParaRPr lang="en-ZA" sz="1000" dirty="0">
              <a:solidFill>
                <a:srgbClr val="211E1F"/>
              </a:solidFill>
              <a:latin typeface="Open Sans" pitchFamily="2" charset="0"/>
            </a:endParaRPr>
          </a:p>
          <a:p>
            <a:pPr marL="0" indent="0">
              <a:buNone/>
            </a:pPr>
            <a:endParaRPr lang="en-ZA" dirty="0"/>
          </a:p>
        </p:txBody>
      </p:sp>
      <p:pic>
        <p:nvPicPr>
          <p:cNvPr id="11" name="Picture 10" descr="A blue text and a map&#10;&#10;Description automatically generated">
            <a:extLst>
              <a:ext uri="{FF2B5EF4-FFF2-40B4-BE49-F238E27FC236}">
                <a16:creationId xmlns:a16="http://schemas.microsoft.com/office/drawing/2014/main" id="{F9E42E4B-766D-47D9-5094-F314DE3289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5909" y="72242"/>
            <a:ext cx="1535368" cy="348128"/>
          </a:xfrm>
          <a:prstGeom prst="rect">
            <a:avLst/>
          </a:prstGeom>
        </p:spPr>
      </p:pic>
      <p:pic>
        <p:nvPicPr>
          <p:cNvPr id="4" name="Picture 3">
            <a:extLst>
              <a:ext uri="{FF2B5EF4-FFF2-40B4-BE49-F238E27FC236}">
                <a16:creationId xmlns:a16="http://schemas.microsoft.com/office/drawing/2014/main" id="{2EBD7C74-8ADC-5676-1574-B5964F8A986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92736" y="6280265"/>
            <a:ext cx="11310670" cy="139745"/>
          </a:xfrm>
          <a:prstGeom prst="rect">
            <a:avLst/>
          </a:prstGeom>
        </p:spPr>
      </p:pic>
      <p:pic>
        <p:nvPicPr>
          <p:cNvPr id="8202" name="Picture 10" descr="Home">
            <a:extLst>
              <a:ext uri="{FF2B5EF4-FFF2-40B4-BE49-F238E27FC236}">
                <a16:creationId xmlns:a16="http://schemas.microsoft.com/office/drawing/2014/main" id="{7B9462EE-D3CB-D239-D20F-C4119A8913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4226" y="5267648"/>
            <a:ext cx="4155078" cy="15720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ue circle with a white letter and a book&#10;&#10;Description automatically generated">
            <a:extLst>
              <a:ext uri="{FF2B5EF4-FFF2-40B4-BE49-F238E27FC236}">
                <a16:creationId xmlns:a16="http://schemas.microsoft.com/office/drawing/2014/main" id="{35F88AA2-FB50-9BDC-9654-E9353D20AE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192" y="1999145"/>
            <a:ext cx="1104816" cy="937283"/>
          </a:xfrm>
          <a:prstGeom prst="rect">
            <a:avLst/>
          </a:prstGeom>
        </p:spPr>
      </p:pic>
      <p:pic>
        <p:nvPicPr>
          <p:cNvPr id="8" name="Picture 7" descr="A green and red logo&#10;&#10;Description automatically generated">
            <a:extLst>
              <a:ext uri="{FF2B5EF4-FFF2-40B4-BE49-F238E27FC236}">
                <a16:creationId xmlns:a16="http://schemas.microsoft.com/office/drawing/2014/main" id="{66B3C73E-3AF9-9B98-018E-B391AA2EB1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2410" y="2084551"/>
            <a:ext cx="2607902" cy="684723"/>
          </a:xfrm>
          <a:prstGeom prst="rect">
            <a:avLst/>
          </a:prstGeom>
        </p:spPr>
      </p:pic>
      <p:pic>
        <p:nvPicPr>
          <p:cNvPr id="12" name="Picture 11" descr="A horse in a circle&#10;&#10;Description automatically generated">
            <a:extLst>
              <a:ext uri="{FF2B5EF4-FFF2-40B4-BE49-F238E27FC236}">
                <a16:creationId xmlns:a16="http://schemas.microsoft.com/office/drawing/2014/main" id="{1E51D533-6CFA-1671-8A4B-0B0D9795C9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4316" y="1861006"/>
            <a:ext cx="1168314" cy="1168314"/>
          </a:xfrm>
          <a:prstGeom prst="rect">
            <a:avLst/>
          </a:prstGeom>
        </p:spPr>
      </p:pic>
      <p:pic>
        <p:nvPicPr>
          <p:cNvPr id="16" name="Picture 15" descr="A black and white image of a spotted animal&#10;&#10;Description automatically generated">
            <a:extLst>
              <a:ext uri="{FF2B5EF4-FFF2-40B4-BE49-F238E27FC236}">
                <a16:creationId xmlns:a16="http://schemas.microsoft.com/office/drawing/2014/main" id="{47DF05F8-188F-6496-0E82-7CFE4A230B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1585" y="1982529"/>
            <a:ext cx="1931821" cy="831966"/>
          </a:xfrm>
          <a:prstGeom prst="rect">
            <a:avLst/>
          </a:prstGeom>
        </p:spPr>
      </p:pic>
      <p:pic>
        <p:nvPicPr>
          <p:cNvPr id="18" name="Picture 17" descr="A blue and yellow logo&#10;&#10;Description automatically generated">
            <a:extLst>
              <a:ext uri="{FF2B5EF4-FFF2-40B4-BE49-F238E27FC236}">
                <a16:creationId xmlns:a16="http://schemas.microsoft.com/office/drawing/2014/main" id="{7EEC1480-637B-CCCB-9B7B-4CB6787ED3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28125" y="1985124"/>
            <a:ext cx="1823575" cy="797601"/>
          </a:xfrm>
          <a:prstGeom prst="rect">
            <a:avLst/>
          </a:prstGeom>
        </p:spPr>
      </p:pic>
      <p:graphicFrame>
        <p:nvGraphicFramePr>
          <p:cNvPr id="10" name="Diagram 9">
            <a:extLst>
              <a:ext uri="{FF2B5EF4-FFF2-40B4-BE49-F238E27FC236}">
                <a16:creationId xmlns:a16="http://schemas.microsoft.com/office/drawing/2014/main" id="{00487B05-7E37-DF9E-3A60-07BB7D479EE6}"/>
              </a:ext>
            </a:extLst>
          </p:cNvPr>
          <p:cNvGraphicFramePr/>
          <p:nvPr/>
        </p:nvGraphicFramePr>
        <p:xfrm>
          <a:off x="581192" y="3242867"/>
          <a:ext cx="11239864" cy="24738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9" name="TextBox 18">
            <a:extLst>
              <a:ext uri="{FF2B5EF4-FFF2-40B4-BE49-F238E27FC236}">
                <a16:creationId xmlns:a16="http://schemas.microsoft.com/office/drawing/2014/main" id="{E10CE5BD-E585-A1C3-A423-1D5C57657660}"/>
              </a:ext>
            </a:extLst>
          </p:cNvPr>
          <p:cNvSpPr txBox="1"/>
          <p:nvPr/>
        </p:nvSpPr>
        <p:spPr>
          <a:xfrm>
            <a:off x="2408752" y="2570050"/>
            <a:ext cx="1992853" cy="338554"/>
          </a:xfrm>
          <a:prstGeom prst="rect">
            <a:avLst/>
          </a:prstGeom>
          <a:noFill/>
        </p:spPr>
        <p:txBody>
          <a:bodyPr wrap="none" rtlCol="0">
            <a:spAutoFit/>
          </a:bodyPr>
          <a:lstStyle/>
          <a:p>
            <a:r>
              <a:rPr lang="en-ZA" sz="1600" b="1" dirty="0">
                <a:solidFill>
                  <a:srgbClr val="017642"/>
                </a:solidFill>
                <a:latin typeface="Arial Narrow" panose="020B0606020202030204" pitchFamily="34" charset="0"/>
              </a:rPr>
              <a:t>Annual Congress 2024</a:t>
            </a:r>
          </a:p>
        </p:txBody>
      </p:sp>
      <p:sp>
        <p:nvSpPr>
          <p:cNvPr id="20" name="TextBox 19">
            <a:extLst>
              <a:ext uri="{FF2B5EF4-FFF2-40B4-BE49-F238E27FC236}">
                <a16:creationId xmlns:a16="http://schemas.microsoft.com/office/drawing/2014/main" id="{EEBE29BE-22D5-726D-5DA4-615635BB1591}"/>
              </a:ext>
            </a:extLst>
          </p:cNvPr>
          <p:cNvSpPr txBox="1"/>
          <p:nvPr/>
        </p:nvSpPr>
        <p:spPr>
          <a:xfrm>
            <a:off x="4681465" y="2714767"/>
            <a:ext cx="1567811" cy="523220"/>
          </a:xfrm>
          <a:prstGeom prst="rect">
            <a:avLst/>
          </a:prstGeom>
          <a:noFill/>
        </p:spPr>
        <p:txBody>
          <a:bodyPr wrap="square" rtlCol="0">
            <a:spAutoFit/>
          </a:bodyPr>
          <a:lstStyle/>
          <a:p>
            <a:r>
              <a:rPr lang="en-ZA" sz="1400" b="1" dirty="0">
                <a:solidFill>
                  <a:srgbClr val="003263"/>
                </a:solidFill>
                <a:latin typeface="Abadi Extra Light" panose="020B0204020104020204" pitchFamily="34" charset="0"/>
              </a:rPr>
              <a:t>Annual    Congress</a:t>
            </a:r>
            <a:br>
              <a:rPr lang="en-ZA" sz="1400" b="1" dirty="0">
                <a:solidFill>
                  <a:srgbClr val="003263"/>
                </a:solidFill>
                <a:latin typeface="Abadi Extra Light" panose="020B0204020104020204" pitchFamily="34" charset="0"/>
              </a:rPr>
            </a:br>
            <a:endParaRPr lang="en-ZA" sz="1400" b="1" dirty="0">
              <a:solidFill>
                <a:srgbClr val="003263"/>
              </a:solidFill>
              <a:latin typeface="Abadi Extra Light" panose="020B0204020104020204" pitchFamily="34" charset="0"/>
            </a:endParaRPr>
          </a:p>
        </p:txBody>
      </p:sp>
      <p:sp>
        <p:nvSpPr>
          <p:cNvPr id="22" name="TextBox 21">
            <a:extLst>
              <a:ext uri="{FF2B5EF4-FFF2-40B4-BE49-F238E27FC236}">
                <a16:creationId xmlns:a16="http://schemas.microsoft.com/office/drawing/2014/main" id="{D7E73750-E95C-37C8-4C36-060343EA4639}"/>
              </a:ext>
            </a:extLst>
          </p:cNvPr>
          <p:cNvSpPr txBox="1"/>
          <p:nvPr/>
        </p:nvSpPr>
        <p:spPr>
          <a:xfrm>
            <a:off x="5067621" y="2886839"/>
            <a:ext cx="718660" cy="307777"/>
          </a:xfrm>
          <a:prstGeom prst="rect">
            <a:avLst/>
          </a:prstGeom>
          <a:noFill/>
        </p:spPr>
        <p:txBody>
          <a:bodyPr wrap="square">
            <a:spAutoFit/>
          </a:bodyPr>
          <a:lstStyle/>
          <a:p>
            <a:r>
              <a:rPr lang="en-ZA" sz="1400" b="1" dirty="0">
                <a:solidFill>
                  <a:srgbClr val="003263"/>
                </a:solidFill>
                <a:latin typeface="Abadi Extra Light" panose="020B0204020104020204" pitchFamily="34" charset="0"/>
              </a:rPr>
              <a:t>2024</a:t>
            </a:r>
          </a:p>
        </p:txBody>
      </p:sp>
      <p:sp>
        <p:nvSpPr>
          <p:cNvPr id="24" name="TextBox 23">
            <a:extLst>
              <a:ext uri="{FF2B5EF4-FFF2-40B4-BE49-F238E27FC236}">
                <a16:creationId xmlns:a16="http://schemas.microsoft.com/office/drawing/2014/main" id="{F7A5B0A4-5A25-9E61-56E4-64EC9580DC14}"/>
              </a:ext>
            </a:extLst>
          </p:cNvPr>
          <p:cNvSpPr txBox="1"/>
          <p:nvPr/>
        </p:nvSpPr>
        <p:spPr>
          <a:xfrm>
            <a:off x="6311973" y="2758749"/>
            <a:ext cx="2048980" cy="276999"/>
          </a:xfrm>
          <a:prstGeom prst="rect">
            <a:avLst/>
          </a:prstGeom>
          <a:noFill/>
        </p:spPr>
        <p:txBody>
          <a:bodyPr wrap="square">
            <a:spAutoFit/>
          </a:bodyPr>
          <a:lstStyle/>
          <a:p>
            <a:r>
              <a:rPr lang="en-ZA" sz="1200" b="1" dirty="0">
                <a:solidFill>
                  <a:srgbClr val="FCD005"/>
                </a:solidFill>
                <a:effectLst>
                  <a:outerShdw blurRad="38100" dist="38100" dir="2700000" algn="tl">
                    <a:srgbClr val="000000">
                      <a:alpha val="43137"/>
                    </a:srgbClr>
                  </a:outerShdw>
                </a:effectLst>
                <a:latin typeface="Bell MT" panose="02020503060305020303" pitchFamily="18" charset="0"/>
              </a:rPr>
              <a:t>12</a:t>
            </a:r>
            <a:r>
              <a:rPr lang="en-ZA" sz="1200" b="1" baseline="30000" dirty="0">
                <a:solidFill>
                  <a:srgbClr val="FCD005"/>
                </a:solidFill>
                <a:effectLst>
                  <a:outerShdw blurRad="38100" dist="38100" dir="2700000" algn="tl">
                    <a:srgbClr val="000000">
                      <a:alpha val="43137"/>
                    </a:srgbClr>
                  </a:outerShdw>
                </a:effectLst>
                <a:latin typeface="Bell MT" panose="02020503060305020303" pitchFamily="18" charset="0"/>
              </a:rPr>
              <a:t>th</a:t>
            </a:r>
            <a:r>
              <a:rPr lang="en-ZA" sz="1200" b="1" dirty="0">
                <a:solidFill>
                  <a:srgbClr val="FCD005"/>
                </a:solidFill>
                <a:effectLst>
                  <a:outerShdw blurRad="38100" dist="38100" dir="2700000" algn="tl">
                    <a:srgbClr val="000000">
                      <a:alpha val="43137"/>
                    </a:srgbClr>
                  </a:outerShdw>
                </a:effectLst>
                <a:latin typeface="Bell MT" panose="02020503060305020303" pitchFamily="18" charset="0"/>
              </a:rPr>
              <a:t> Biennial Congress 2024</a:t>
            </a:r>
            <a:endParaRPr lang="en-ZA" sz="1200" dirty="0">
              <a:solidFill>
                <a:srgbClr val="FCD005"/>
              </a:solidFill>
              <a:effectLst>
                <a:outerShdw blurRad="38100" dist="38100" dir="2700000" algn="tl">
                  <a:srgbClr val="000000">
                    <a:alpha val="43137"/>
                  </a:srgbClr>
                </a:outerShdw>
              </a:effectLst>
              <a:latin typeface="Bell MT" panose="02020503060305020303" pitchFamily="18" charset="0"/>
            </a:endParaRPr>
          </a:p>
        </p:txBody>
      </p:sp>
      <p:sp>
        <p:nvSpPr>
          <p:cNvPr id="26" name="TextBox 25">
            <a:extLst>
              <a:ext uri="{FF2B5EF4-FFF2-40B4-BE49-F238E27FC236}">
                <a16:creationId xmlns:a16="http://schemas.microsoft.com/office/drawing/2014/main" id="{23001302-EC73-5819-4A94-575028A5B5ED}"/>
              </a:ext>
            </a:extLst>
          </p:cNvPr>
          <p:cNvSpPr txBox="1"/>
          <p:nvPr/>
        </p:nvSpPr>
        <p:spPr>
          <a:xfrm>
            <a:off x="7826859" y="2745760"/>
            <a:ext cx="2559050" cy="523220"/>
          </a:xfrm>
          <a:prstGeom prst="rect">
            <a:avLst/>
          </a:prstGeom>
          <a:noFill/>
        </p:spPr>
        <p:txBody>
          <a:bodyPr wrap="square">
            <a:spAutoFit/>
          </a:bodyPr>
          <a:lstStyle/>
          <a:p>
            <a:pPr algn="ctr"/>
            <a:r>
              <a:rPr lang="en-ZA" sz="1400" dirty="0">
                <a:solidFill>
                  <a:srgbClr val="55C4CE"/>
                </a:solidFill>
                <a:latin typeface="Bauhaus 93" panose="04030905020B02020C02" pitchFamily="82" charset="0"/>
              </a:rPr>
              <a:t>Annual </a:t>
            </a:r>
          </a:p>
          <a:p>
            <a:pPr algn="ctr"/>
            <a:r>
              <a:rPr lang="en-ZA" sz="1400" dirty="0">
                <a:solidFill>
                  <a:srgbClr val="55C4CE"/>
                </a:solidFill>
                <a:latin typeface="Bauhaus 93" panose="04030905020B02020C02" pitchFamily="82" charset="0"/>
              </a:rPr>
              <a:t>Congress 2024</a:t>
            </a:r>
          </a:p>
        </p:txBody>
      </p:sp>
      <p:sp>
        <p:nvSpPr>
          <p:cNvPr id="27" name="TextBox 26">
            <a:extLst>
              <a:ext uri="{FF2B5EF4-FFF2-40B4-BE49-F238E27FC236}">
                <a16:creationId xmlns:a16="http://schemas.microsoft.com/office/drawing/2014/main" id="{136DDDE6-F923-C55C-EA4D-FBD68AE39E6C}"/>
              </a:ext>
            </a:extLst>
          </p:cNvPr>
          <p:cNvSpPr txBox="1"/>
          <p:nvPr/>
        </p:nvSpPr>
        <p:spPr>
          <a:xfrm>
            <a:off x="9997955" y="2777530"/>
            <a:ext cx="1479079" cy="261610"/>
          </a:xfrm>
          <a:prstGeom prst="rect">
            <a:avLst/>
          </a:prstGeom>
          <a:noFill/>
        </p:spPr>
        <p:txBody>
          <a:bodyPr wrap="square">
            <a:spAutoFit/>
          </a:bodyPr>
          <a:lstStyle/>
          <a:p>
            <a:pPr algn="ctr"/>
            <a:r>
              <a:rPr lang="en-ZA" sz="1100" b="1" dirty="0">
                <a:solidFill>
                  <a:schemeClr val="accent1">
                    <a:lumMod val="75000"/>
                  </a:schemeClr>
                </a:solidFill>
                <a:latin typeface="Abadi Extra Light" panose="020B0204020104020204" pitchFamily="34" charset="0"/>
              </a:rPr>
              <a:t>Annual Congress 2024</a:t>
            </a:r>
          </a:p>
        </p:txBody>
      </p:sp>
      <p:pic>
        <p:nvPicPr>
          <p:cNvPr id="5" name="Picture 4">
            <a:extLst>
              <a:ext uri="{FF2B5EF4-FFF2-40B4-BE49-F238E27FC236}">
                <a16:creationId xmlns:a16="http://schemas.microsoft.com/office/drawing/2014/main" id="{93D5219E-F68D-3B74-FB09-81ED04E64D0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71414" y="440625"/>
            <a:ext cx="10511036" cy="330900"/>
          </a:xfrm>
          <a:prstGeom prst="rect">
            <a:avLst/>
          </a:prstGeom>
        </p:spPr>
      </p:pic>
      <p:pic>
        <p:nvPicPr>
          <p:cNvPr id="7" name="Picture 6" descr="A group of logos with a lion and paw print&#10;&#10;Description automatically generated">
            <a:extLst>
              <a:ext uri="{FF2B5EF4-FFF2-40B4-BE49-F238E27FC236}">
                <a16:creationId xmlns:a16="http://schemas.microsoft.com/office/drawing/2014/main" id="{D8FA247D-4AD7-E72C-3D12-368583FFE8A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1381125" cy="1381125"/>
          </a:xfrm>
          <a:prstGeom prst="rect">
            <a:avLst/>
          </a:prstGeom>
        </p:spPr>
      </p:pic>
      <p:pic>
        <p:nvPicPr>
          <p:cNvPr id="9" name="Picture 8" descr="A logo with animals in the middle&#10;&#10;Description automatically generated">
            <a:extLst>
              <a:ext uri="{FF2B5EF4-FFF2-40B4-BE49-F238E27FC236}">
                <a16:creationId xmlns:a16="http://schemas.microsoft.com/office/drawing/2014/main" id="{77D9A341-5CDB-6863-B7B7-E7F890B9125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638675" y="1896436"/>
            <a:ext cx="935417" cy="935417"/>
          </a:xfrm>
          <a:prstGeom prst="rect">
            <a:avLst/>
          </a:prstGeom>
        </p:spPr>
      </p:pic>
    </p:spTree>
    <p:extLst>
      <p:ext uri="{BB962C8B-B14F-4D97-AF65-F5344CB8AC3E}">
        <p14:creationId xmlns:p14="http://schemas.microsoft.com/office/powerpoint/2010/main" val="1837976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0">
            <a:extLst>
              <a:ext uri="{FF2B5EF4-FFF2-40B4-BE49-F238E27FC236}">
                <a16:creationId xmlns:a16="http://schemas.microsoft.com/office/drawing/2014/main" id="{B745424E-487C-2A4E-311B-A4D5932257AD}"/>
              </a:ext>
            </a:extLst>
          </p:cNvPr>
          <p:cNvSpPr txBox="1">
            <a:spLocks/>
          </p:cNvSpPr>
          <p:nvPr/>
        </p:nvSpPr>
        <p:spPr>
          <a:xfrm>
            <a:off x="1466850" y="804342"/>
            <a:ext cx="10515600" cy="4503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ZA" sz="3200" b="1" dirty="0">
                <a:solidFill>
                  <a:srgbClr val="29367E"/>
                </a:solidFill>
                <a:effectLst>
                  <a:outerShdw blurRad="38100" dist="38100" dir="2700000" algn="tl">
                    <a:srgbClr val="000000">
                      <a:alpha val="43137"/>
                    </a:srgbClr>
                  </a:outerShdw>
                </a:effectLst>
                <a:latin typeface="Helvetica" panose="020B0604020202020204" pitchFamily="34" charset="0"/>
              </a:rPr>
              <a:t>2024 Proposed Programme</a:t>
            </a:r>
          </a:p>
        </p:txBody>
      </p:sp>
      <p:sp>
        <p:nvSpPr>
          <p:cNvPr id="3" name="TextBox 2">
            <a:extLst>
              <a:ext uri="{FF2B5EF4-FFF2-40B4-BE49-F238E27FC236}">
                <a16:creationId xmlns:a16="http://schemas.microsoft.com/office/drawing/2014/main" id="{FE1F429B-6902-D01A-F2CB-5AA44881B58F}"/>
              </a:ext>
            </a:extLst>
          </p:cNvPr>
          <p:cNvSpPr txBox="1"/>
          <p:nvPr/>
        </p:nvSpPr>
        <p:spPr>
          <a:xfrm>
            <a:off x="853441" y="1117449"/>
            <a:ext cx="8364376" cy="707886"/>
          </a:xfrm>
          <a:prstGeom prst="rect">
            <a:avLst/>
          </a:prstGeom>
          <a:noFill/>
        </p:spPr>
        <p:txBody>
          <a:bodyPr wrap="square" rtlCol="0">
            <a:spAutoFit/>
          </a:bodyPr>
          <a:lstStyle/>
          <a:p>
            <a:pPr algn="ctr"/>
            <a:endParaRPr lang="en-ZA" sz="800" b="1" dirty="0">
              <a:solidFill>
                <a:srgbClr val="E76627"/>
              </a:solidFill>
              <a:latin typeface="Aharoni" panose="02010803020104030203" pitchFamily="2" charset="-79"/>
              <a:cs typeface="Aharoni" panose="02010803020104030203" pitchFamily="2" charset="-79"/>
            </a:endParaRPr>
          </a:p>
          <a:p>
            <a:pPr algn="ctr"/>
            <a:r>
              <a:rPr lang="en-ZA" sz="3200" b="1" dirty="0">
                <a:solidFill>
                  <a:srgbClr val="E76627"/>
                </a:solidFill>
                <a:latin typeface="Amasis MT Pro Black" panose="02040A04050005020304" pitchFamily="18" charset="0"/>
                <a:cs typeface="Aharoni" panose="02010803020104030203" pitchFamily="2" charset="-79"/>
              </a:rPr>
              <a:t>‘Resilience in the face of Adversity’</a:t>
            </a:r>
          </a:p>
        </p:txBody>
      </p:sp>
      <p:pic>
        <p:nvPicPr>
          <p:cNvPr id="5" name="Picture 4" descr="A blue text and a map&#10;&#10;Description automatically generated">
            <a:extLst>
              <a:ext uri="{FF2B5EF4-FFF2-40B4-BE49-F238E27FC236}">
                <a16:creationId xmlns:a16="http://schemas.microsoft.com/office/drawing/2014/main" id="{E0E83F75-7115-2A2C-61F1-A93E3837E5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5909" y="72242"/>
            <a:ext cx="1535368" cy="348128"/>
          </a:xfrm>
          <a:prstGeom prst="rect">
            <a:avLst/>
          </a:prstGeom>
        </p:spPr>
      </p:pic>
      <p:pic>
        <p:nvPicPr>
          <p:cNvPr id="7" name="Picture 6">
            <a:extLst>
              <a:ext uri="{FF2B5EF4-FFF2-40B4-BE49-F238E27FC236}">
                <a16:creationId xmlns:a16="http://schemas.microsoft.com/office/drawing/2014/main" id="{F9E163E8-9B71-E34F-C174-6A64D4EF0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1414" y="440625"/>
            <a:ext cx="10511036" cy="330900"/>
          </a:xfrm>
          <a:prstGeom prst="rect">
            <a:avLst/>
          </a:prstGeom>
        </p:spPr>
      </p:pic>
      <p:pic>
        <p:nvPicPr>
          <p:cNvPr id="12" name="Picture 11" descr="A group of logos with a lion and paw print&#10;&#10;Description automatically generated">
            <a:extLst>
              <a:ext uri="{FF2B5EF4-FFF2-40B4-BE49-F238E27FC236}">
                <a16:creationId xmlns:a16="http://schemas.microsoft.com/office/drawing/2014/main" id="{0B3B65E3-765F-1781-C5FB-B582D596A342}"/>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0" y="0"/>
            <a:ext cx="1381125" cy="1381125"/>
          </a:xfrm>
          <a:prstGeom prst="rect">
            <a:avLst/>
          </a:prstGeom>
        </p:spPr>
      </p:pic>
      <p:graphicFrame>
        <p:nvGraphicFramePr>
          <p:cNvPr id="13" name="Table 12">
            <a:extLst>
              <a:ext uri="{FF2B5EF4-FFF2-40B4-BE49-F238E27FC236}">
                <a16:creationId xmlns:a16="http://schemas.microsoft.com/office/drawing/2014/main" id="{A72F0F18-C823-1591-28ED-617839EC3A49}"/>
              </a:ext>
            </a:extLst>
          </p:cNvPr>
          <p:cNvGraphicFramePr>
            <a:graphicFrameLocks noGrp="1"/>
          </p:cNvGraphicFramePr>
          <p:nvPr>
            <p:extLst>
              <p:ext uri="{D42A27DB-BD31-4B8C-83A1-F6EECF244321}">
                <p14:modId xmlns:p14="http://schemas.microsoft.com/office/powerpoint/2010/main" val="2360770192"/>
              </p:ext>
            </p:extLst>
          </p:nvPr>
        </p:nvGraphicFramePr>
        <p:xfrm>
          <a:off x="751522" y="1954540"/>
          <a:ext cx="10874421" cy="4698809"/>
        </p:xfrm>
        <a:graphic>
          <a:graphicData uri="http://schemas.openxmlformats.org/drawingml/2006/table">
            <a:tbl>
              <a:tblPr firstRow="1" firstCol="1" bandRow="1">
                <a:tableStyleId>{5C22544A-7EE6-4342-B048-85BDC9FD1C3A}</a:tableStyleId>
              </a:tblPr>
              <a:tblGrid>
                <a:gridCol w="10874421">
                  <a:extLst>
                    <a:ext uri="{9D8B030D-6E8A-4147-A177-3AD203B41FA5}">
                      <a16:colId xmlns:a16="http://schemas.microsoft.com/office/drawing/2014/main" val="3120272864"/>
                    </a:ext>
                  </a:extLst>
                </a:gridCol>
              </a:tblGrid>
              <a:tr h="395658">
                <a:tc>
                  <a:txBody>
                    <a:bodyPr/>
                    <a:lstStyle/>
                    <a:p>
                      <a:pPr marL="182563" marR="45085" indent="0">
                        <a:lnSpc>
                          <a:spcPct val="107000"/>
                        </a:lnSpc>
                        <a:spcBef>
                          <a:spcPts val="200"/>
                        </a:spcBef>
                        <a:spcAft>
                          <a:spcPts val="200"/>
                        </a:spcAft>
                      </a:pPr>
                      <a:r>
                        <a:rPr lang="en-ZA" sz="1000" kern="100" dirty="0">
                          <a:solidFill>
                            <a:schemeClr val="accent1">
                              <a:lumMod val="75000"/>
                            </a:schemeClr>
                          </a:solidFill>
                          <a:effectLst/>
                        </a:rPr>
                        <a:t>Monday, 15 April 2024</a:t>
                      </a:r>
                    </a:p>
                    <a:p>
                      <a:pPr marL="182563" indent="0">
                        <a:lnSpc>
                          <a:spcPct val="107000"/>
                        </a:lnSpc>
                        <a:spcBef>
                          <a:spcPts val="200"/>
                        </a:spcBef>
                        <a:spcAft>
                          <a:spcPts val="200"/>
                        </a:spcAft>
                      </a:pPr>
                      <a:r>
                        <a:rPr lang="en-ZA" sz="1000" b="0" kern="100" dirty="0">
                          <a:solidFill>
                            <a:schemeClr val="accent1">
                              <a:lumMod val="75000"/>
                            </a:schemeClr>
                          </a:solidFill>
                          <a:effectLst/>
                        </a:rPr>
                        <a:t>16:00 - All Delegates Registration Desk Open – badge pickup</a:t>
                      </a:r>
                      <a:endParaRPr lang="en-ZA" sz="1000" b="0" kern="100" dirty="0">
                        <a:solidFill>
                          <a:schemeClr val="accent1">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solidFill>
                      <a:schemeClr val="accent2">
                        <a:lumMod val="20000"/>
                        <a:lumOff val="80000"/>
                      </a:schemeClr>
                    </a:solidFill>
                  </a:tcPr>
                </a:tc>
                <a:extLst>
                  <a:ext uri="{0D108BD9-81ED-4DB2-BD59-A6C34878D82A}">
                    <a16:rowId xmlns:a16="http://schemas.microsoft.com/office/drawing/2014/main" val="702424208"/>
                  </a:ext>
                </a:extLst>
              </a:tr>
              <a:tr h="60475">
                <a:tc>
                  <a:txBody>
                    <a:bodyPr/>
                    <a:lstStyle/>
                    <a:p>
                      <a:pPr marL="104140" marR="133350" algn="just">
                        <a:lnSpc>
                          <a:spcPct val="107000"/>
                        </a:lnSpc>
                        <a:spcAft>
                          <a:spcPts val="800"/>
                        </a:spcAft>
                      </a:pPr>
                      <a:r>
                        <a:rPr lang="en-ZA" sz="100" kern="100">
                          <a:solidFill>
                            <a:schemeClr val="accent1">
                              <a:lumMod val="75000"/>
                            </a:schemeClr>
                          </a:solidFill>
                          <a:effectLst/>
                        </a:rPr>
                        <a:t> </a:t>
                      </a:r>
                      <a:endParaRPr lang="en-ZA" sz="1000" kern="100">
                        <a:solidFill>
                          <a:schemeClr val="accent1">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59831" marR="59831" marT="0" marB="0">
                    <a:solidFill>
                      <a:schemeClr val="accent2">
                        <a:lumMod val="20000"/>
                        <a:lumOff val="80000"/>
                      </a:schemeClr>
                    </a:solidFill>
                  </a:tcPr>
                </a:tc>
                <a:extLst>
                  <a:ext uri="{0D108BD9-81ED-4DB2-BD59-A6C34878D82A}">
                    <a16:rowId xmlns:a16="http://schemas.microsoft.com/office/drawing/2014/main" val="2647023548"/>
                  </a:ext>
                </a:extLst>
              </a:tr>
              <a:tr h="1082317">
                <a:tc>
                  <a:txBody>
                    <a:bodyPr/>
                    <a:lstStyle/>
                    <a:p>
                      <a:pPr marL="182563" marR="45085" indent="0">
                        <a:lnSpc>
                          <a:spcPct val="107000"/>
                        </a:lnSpc>
                        <a:spcBef>
                          <a:spcPts val="200"/>
                        </a:spcBef>
                        <a:spcAft>
                          <a:spcPts val="200"/>
                        </a:spcAft>
                      </a:pPr>
                      <a:r>
                        <a:rPr lang="en-ZA" sz="1000" kern="100" dirty="0">
                          <a:solidFill>
                            <a:schemeClr val="accent1">
                              <a:lumMod val="75000"/>
                            </a:schemeClr>
                          </a:solidFill>
                          <a:effectLst/>
                        </a:rPr>
                        <a:t>Tuesday, 16 April 2024</a:t>
                      </a:r>
                    </a:p>
                    <a:p>
                      <a:pPr marL="182563" marR="45085" indent="0">
                        <a:lnSpc>
                          <a:spcPct val="107000"/>
                        </a:lnSpc>
                        <a:spcBef>
                          <a:spcPts val="200"/>
                        </a:spcBef>
                        <a:spcAft>
                          <a:spcPts val="200"/>
                        </a:spcAft>
                      </a:pPr>
                      <a:r>
                        <a:rPr lang="en-ZA" sz="1000" b="0" kern="100" dirty="0">
                          <a:solidFill>
                            <a:schemeClr val="accent1">
                              <a:lumMod val="75000"/>
                            </a:schemeClr>
                          </a:solidFill>
                          <a:effectLst/>
                        </a:rPr>
                        <a:t>07:00 - Registration Opens</a:t>
                      </a:r>
                    </a:p>
                    <a:p>
                      <a:pPr marL="182563" marR="45085" indent="0">
                        <a:lnSpc>
                          <a:spcPct val="107000"/>
                        </a:lnSpc>
                        <a:spcBef>
                          <a:spcPts val="200"/>
                        </a:spcBef>
                        <a:spcAft>
                          <a:spcPts val="200"/>
                        </a:spcAft>
                      </a:pPr>
                      <a:r>
                        <a:rPr lang="en-ZA" sz="1000" b="0" kern="100" dirty="0">
                          <a:solidFill>
                            <a:schemeClr val="accent1">
                              <a:lumMod val="75000"/>
                            </a:schemeClr>
                          </a:solidFill>
                          <a:effectLst/>
                        </a:rPr>
                        <a:t>08:30 - Opening Plenary</a:t>
                      </a:r>
                    </a:p>
                    <a:p>
                      <a:pPr marL="182563" marR="45085" indent="0">
                        <a:lnSpc>
                          <a:spcPct val="107000"/>
                        </a:lnSpc>
                        <a:spcBef>
                          <a:spcPts val="200"/>
                        </a:spcBef>
                        <a:spcAft>
                          <a:spcPts val="200"/>
                        </a:spcAft>
                      </a:pPr>
                      <a:r>
                        <a:rPr lang="en-ZA" sz="1000" b="0" kern="100" dirty="0">
                          <a:solidFill>
                            <a:schemeClr val="accent1">
                              <a:lumMod val="75000"/>
                            </a:schemeClr>
                          </a:solidFill>
                          <a:effectLst/>
                        </a:rPr>
                        <a:t>10:10 - Parallel Congress Sessions | WVA General Assembly (full day)</a:t>
                      </a:r>
                    </a:p>
                    <a:p>
                      <a:pPr marL="182563" indent="0">
                        <a:lnSpc>
                          <a:spcPct val="107000"/>
                        </a:lnSpc>
                        <a:spcBef>
                          <a:spcPts val="200"/>
                        </a:spcBef>
                        <a:spcAft>
                          <a:spcPts val="200"/>
                        </a:spcAft>
                      </a:pPr>
                      <a:r>
                        <a:rPr lang="en-ZA" sz="1000" b="0" kern="100" dirty="0">
                          <a:solidFill>
                            <a:schemeClr val="accent1">
                              <a:lumMod val="75000"/>
                            </a:schemeClr>
                          </a:solidFill>
                          <a:effectLst/>
                        </a:rPr>
                        <a:t>18:00 - Official Welcome Reception in Exhibition Hall (included in full attendance registration fees)</a:t>
                      </a:r>
                      <a:endParaRPr lang="en-ZA" sz="1000" b="0" kern="100" dirty="0">
                        <a:solidFill>
                          <a:schemeClr val="accent1">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solidFill>
                      <a:schemeClr val="accent2">
                        <a:lumMod val="20000"/>
                        <a:lumOff val="80000"/>
                      </a:schemeClr>
                    </a:solidFill>
                  </a:tcPr>
                </a:tc>
                <a:extLst>
                  <a:ext uri="{0D108BD9-81ED-4DB2-BD59-A6C34878D82A}">
                    <a16:rowId xmlns:a16="http://schemas.microsoft.com/office/drawing/2014/main" val="2862848786"/>
                  </a:ext>
                </a:extLst>
              </a:tr>
              <a:tr h="47431">
                <a:tc>
                  <a:txBody>
                    <a:bodyPr/>
                    <a:lstStyle/>
                    <a:p>
                      <a:pPr marR="45085" algn="just">
                        <a:lnSpc>
                          <a:spcPct val="107000"/>
                        </a:lnSpc>
                        <a:spcAft>
                          <a:spcPts val="800"/>
                        </a:spcAft>
                      </a:pPr>
                      <a:r>
                        <a:rPr lang="en-ZA" sz="100" kern="100">
                          <a:solidFill>
                            <a:schemeClr val="accent1">
                              <a:lumMod val="75000"/>
                            </a:schemeClr>
                          </a:solidFill>
                          <a:effectLst/>
                        </a:rPr>
                        <a:t> </a:t>
                      </a:r>
                      <a:endParaRPr lang="en-ZA" sz="1000" kern="100">
                        <a:solidFill>
                          <a:schemeClr val="accent1">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59831" marR="59831" marT="0" marB="0">
                    <a:solidFill>
                      <a:schemeClr val="accent2">
                        <a:lumMod val="20000"/>
                        <a:lumOff val="80000"/>
                      </a:schemeClr>
                    </a:solidFill>
                  </a:tcPr>
                </a:tc>
                <a:extLst>
                  <a:ext uri="{0D108BD9-81ED-4DB2-BD59-A6C34878D82A}">
                    <a16:rowId xmlns:a16="http://schemas.microsoft.com/office/drawing/2014/main" val="463177976"/>
                  </a:ext>
                </a:extLst>
              </a:tr>
              <a:tr h="853431">
                <a:tc>
                  <a:txBody>
                    <a:bodyPr/>
                    <a:lstStyle/>
                    <a:p>
                      <a:pPr marL="182563" marR="45085" indent="0">
                        <a:lnSpc>
                          <a:spcPct val="107000"/>
                        </a:lnSpc>
                        <a:spcBef>
                          <a:spcPts val="200"/>
                        </a:spcBef>
                        <a:spcAft>
                          <a:spcPts val="200"/>
                        </a:spcAft>
                      </a:pPr>
                      <a:r>
                        <a:rPr lang="en-ZA" sz="1000" kern="100" dirty="0">
                          <a:solidFill>
                            <a:schemeClr val="accent1">
                              <a:lumMod val="75000"/>
                            </a:schemeClr>
                          </a:solidFill>
                          <a:effectLst/>
                        </a:rPr>
                        <a:t>Wednesday, 17 April 2024</a:t>
                      </a:r>
                    </a:p>
                    <a:p>
                      <a:pPr marL="182563" marR="45085" indent="0">
                        <a:lnSpc>
                          <a:spcPct val="107000"/>
                        </a:lnSpc>
                        <a:spcBef>
                          <a:spcPts val="200"/>
                        </a:spcBef>
                        <a:spcAft>
                          <a:spcPts val="200"/>
                        </a:spcAft>
                      </a:pPr>
                      <a:r>
                        <a:rPr lang="en-ZA" sz="1000" b="0" kern="100" dirty="0">
                          <a:solidFill>
                            <a:schemeClr val="accent1">
                              <a:lumMod val="75000"/>
                            </a:schemeClr>
                          </a:solidFill>
                          <a:effectLst/>
                        </a:rPr>
                        <a:t>07:00 - Registration Opens</a:t>
                      </a:r>
                    </a:p>
                    <a:p>
                      <a:pPr marL="182563" indent="0">
                        <a:lnSpc>
                          <a:spcPct val="107000"/>
                        </a:lnSpc>
                        <a:spcBef>
                          <a:spcPts val="200"/>
                        </a:spcBef>
                        <a:spcAft>
                          <a:spcPts val="200"/>
                        </a:spcAft>
                      </a:pPr>
                      <a:r>
                        <a:rPr lang="en-ZA" sz="1000" b="0" kern="100" dirty="0">
                          <a:solidFill>
                            <a:schemeClr val="accent1">
                              <a:lumMod val="75000"/>
                            </a:schemeClr>
                          </a:solidFill>
                          <a:effectLst/>
                        </a:rPr>
                        <a:t>08:30 - Full Day Congress | WVA One Health Summit (full day)</a:t>
                      </a:r>
                    </a:p>
                    <a:p>
                      <a:pPr marL="182563" indent="0">
                        <a:lnSpc>
                          <a:spcPct val="107000"/>
                        </a:lnSpc>
                        <a:spcBef>
                          <a:spcPts val="200"/>
                        </a:spcBef>
                        <a:spcAft>
                          <a:spcPts val="200"/>
                        </a:spcAft>
                      </a:pPr>
                      <a:r>
                        <a:rPr lang="en-ZA" sz="1000" b="0" kern="100" dirty="0">
                          <a:solidFill>
                            <a:schemeClr val="accent1">
                              <a:lumMod val="75000"/>
                            </a:schemeClr>
                          </a:solidFill>
                          <a:effectLst/>
                        </a:rPr>
                        <a:t>18:00 - Free Evening | Industry Hosted Events</a:t>
                      </a:r>
                      <a:endParaRPr lang="en-ZA" sz="1000" b="0" kern="100" dirty="0">
                        <a:solidFill>
                          <a:schemeClr val="accent1">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solidFill>
                      <a:schemeClr val="accent2">
                        <a:lumMod val="20000"/>
                        <a:lumOff val="80000"/>
                      </a:schemeClr>
                    </a:solidFill>
                  </a:tcPr>
                </a:tc>
                <a:extLst>
                  <a:ext uri="{0D108BD9-81ED-4DB2-BD59-A6C34878D82A}">
                    <a16:rowId xmlns:a16="http://schemas.microsoft.com/office/drawing/2014/main" val="471732956"/>
                  </a:ext>
                </a:extLst>
              </a:tr>
              <a:tr h="47431">
                <a:tc>
                  <a:txBody>
                    <a:bodyPr/>
                    <a:lstStyle/>
                    <a:p>
                      <a:pPr marR="45085" algn="just">
                        <a:lnSpc>
                          <a:spcPct val="107000"/>
                        </a:lnSpc>
                        <a:spcAft>
                          <a:spcPts val="800"/>
                        </a:spcAft>
                      </a:pPr>
                      <a:r>
                        <a:rPr lang="en-ZA" sz="100" kern="100">
                          <a:solidFill>
                            <a:schemeClr val="accent1">
                              <a:lumMod val="75000"/>
                            </a:schemeClr>
                          </a:solidFill>
                          <a:effectLst/>
                        </a:rPr>
                        <a:t> </a:t>
                      </a:r>
                      <a:endParaRPr lang="en-ZA" sz="1000" kern="100">
                        <a:solidFill>
                          <a:schemeClr val="accent1">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59831" marR="59831" marT="0" marB="0">
                    <a:solidFill>
                      <a:schemeClr val="accent2">
                        <a:lumMod val="20000"/>
                        <a:lumOff val="80000"/>
                      </a:schemeClr>
                    </a:solidFill>
                  </a:tcPr>
                </a:tc>
                <a:extLst>
                  <a:ext uri="{0D108BD9-81ED-4DB2-BD59-A6C34878D82A}">
                    <a16:rowId xmlns:a16="http://schemas.microsoft.com/office/drawing/2014/main" val="3971670835"/>
                  </a:ext>
                </a:extLst>
              </a:tr>
              <a:tr h="853431">
                <a:tc>
                  <a:txBody>
                    <a:bodyPr/>
                    <a:lstStyle/>
                    <a:p>
                      <a:pPr marL="182563" marR="45085" indent="0">
                        <a:lnSpc>
                          <a:spcPct val="107000"/>
                        </a:lnSpc>
                        <a:spcBef>
                          <a:spcPts val="200"/>
                        </a:spcBef>
                        <a:spcAft>
                          <a:spcPts val="200"/>
                        </a:spcAft>
                      </a:pPr>
                      <a:r>
                        <a:rPr lang="en-ZA" sz="1000" kern="100" dirty="0">
                          <a:solidFill>
                            <a:schemeClr val="accent1">
                              <a:lumMod val="75000"/>
                            </a:schemeClr>
                          </a:solidFill>
                          <a:effectLst/>
                        </a:rPr>
                        <a:t>Thursday, 18 April 2024</a:t>
                      </a:r>
                    </a:p>
                    <a:p>
                      <a:pPr marL="182563" marR="45085" indent="0">
                        <a:lnSpc>
                          <a:spcPct val="107000"/>
                        </a:lnSpc>
                        <a:spcBef>
                          <a:spcPts val="200"/>
                        </a:spcBef>
                        <a:spcAft>
                          <a:spcPts val="200"/>
                        </a:spcAft>
                      </a:pPr>
                      <a:r>
                        <a:rPr lang="en-ZA" sz="1000" b="0" kern="100" dirty="0">
                          <a:solidFill>
                            <a:schemeClr val="accent1">
                              <a:lumMod val="75000"/>
                            </a:schemeClr>
                          </a:solidFill>
                          <a:effectLst/>
                        </a:rPr>
                        <a:t>07:00 - Registration Opens</a:t>
                      </a:r>
                    </a:p>
                    <a:p>
                      <a:pPr marL="182563" indent="0">
                        <a:lnSpc>
                          <a:spcPct val="107000"/>
                        </a:lnSpc>
                        <a:spcBef>
                          <a:spcPts val="200"/>
                        </a:spcBef>
                        <a:spcAft>
                          <a:spcPts val="200"/>
                        </a:spcAft>
                      </a:pPr>
                      <a:r>
                        <a:rPr lang="en-ZA" sz="1000" b="0" kern="100" dirty="0">
                          <a:solidFill>
                            <a:schemeClr val="accent1">
                              <a:lumMod val="75000"/>
                            </a:schemeClr>
                          </a:solidFill>
                          <a:effectLst/>
                        </a:rPr>
                        <a:t>08:30 - Full Day Congress </a:t>
                      </a:r>
                    </a:p>
                    <a:p>
                      <a:pPr marL="182563" indent="0">
                        <a:lnSpc>
                          <a:spcPct val="107000"/>
                        </a:lnSpc>
                        <a:spcBef>
                          <a:spcPts val="200"/>
                        </a:spcBef>
                        <a:spcAft>
                          <a:spcPts val="200"/>
                        </a:spcAft>
                      </a:pPr>
                      <a:r>
                        <a:rPr lang="en-ZA" sz="1000" b="0" kern="100" dirty="0">
                          <a:solidFill>
                            <a:schemeClr val="accent1">
                              <a:lumMod val="75000"/>
                            </a:schemeClr>
                          </a:solidFill>
                          <a:effectLst/>
                        </a:rPr>
                        <a:t>18:30 - Congress Gala Dinner @ GOLD (limited space available)</a:t>
                      </a:r>
                      <a:endParaRPr lang="en-ZA" sz="1000" b="0" kern="100" dirty="0">
                        <a:solidFill>
                          <a:schemeClr val="accent1">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solidFill>
                      <a:schemeClr val="accent2">
                        <a:lumMod val="20000"/>
                        <a:lumOff val="80000"/>
                      </a:schemeClr>
                    </a:solidFill>
                  </a:tcPr>
                </a:tc>
                <a:extLst>
                  <a:ext uri="{0D108BD9-81ED-4DB2-BD59-A6C34878D82A}">
                    <a16:rowId xmlns:a16="http://schemas.microsoft.com/office/drawing/2014/main" val="1238545855"/>
                  </a:ext>
                </a:extLst>
              </a:tr>
              <a:tr h="47431">
                <a:tc>
                  <a:txBody>
                    <a:bodyPr/>
                    <a:lstStyle/>
                    <a:p>
                      <a:pPr marR="45085" algn="just">
                        <a:lnSpc>
                          <a:spcPct val="107000"/>
                        </a:lnSpc>
                        <a:spcAft>
                          <a:spcPts val="800"/>
                        </a:spcAft>
                      </a:pPr>
                      <a:r>
                        <a:rPr lang="en-ZA" sz="100" kern="100">
                          <a:solidFill>
                            <a:schemeClr val="accent1">
                              <a:lumMod val="75000"/>
                            </a:schemeClr>
                          </a:solidFill>
                          <a:effectLst/>
                        </a:rPr>
                        <a:t> </a:t>
                      </a:r>
                      <a:endParaRPr lang="en-ZA" sz="1000" kern="100">
                        <a:solidFill>
                          <a:schemeClr val="accent1">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59831" marR="59831" marT="0" marB="0">
                    <a:solidFill>
                      <a:schemeClr val="accent2">
                        <a:lumMod val="20000"/>
                        <a:lumOff val="80000"/>
                      </a:schemeClr>
                    </a:solidFill>
                  </a:tcPr>
                </a:tc>
                <a:extLst>
                  <a:ext uri="{0D108BD9-81ED-4DB2-BD59-A6C34878D82A}">
                    <a16:rowId xmlns:a16="http://schemas.microsoft.com/office/drawing/2014/main" val="444895881"/>
                  </a:ext>
                </a:extLst>
              </a:tr>
              <a:tr h="1311204">
                <a:tc>
                  <a:txBody>
                    <a:bodyPr/>
                    <a:lstStyle/>
                    <a:p>
                      <a:pPr marL="182563" marR="45085" indent="0">
                        <a:lnSpc>
                          <a:spcPct val="107000"/>
                        </a:lnSpc>
                        <a:spcBef>
                          <a:spcPts val="200"/>
                        </a:spcBef>
                        <a:spcAft>
                          <a:spcPts val="200"/>
                        </a:spcAft>
                      </a:pPr>
                      <a:r>
                        <a:rPr lang="en-ZA" sz="1000" kern="100" dirty="0">
                          <a:solidFill>
                            <a:schemeClr val="accent1">
                              <a:lumMod val="75000"/>
                            </a:schemeClr>
                          </a:solidFill>
                          <a:effectLst/>
                        </a:rPr>
                        <a:t>Friday, 19 April 2024</a:t>
                      </a:r>
                    </a:p>
                    <a:p>
                      <a:pPr marL="182563" marR="45085" indent="0">
                        <a:lnSpc>
                          <a:spcPct val="107000"/>
                        </a:lnSpc>
                        <a:spcBef>
                          <a:spcPts val="200"/>
                        </a:spcBef>
                        <a:spcAft>
                          <a:spcPts val="200"/>
                        </a:spcAft>
                      </a:pPr>
                      <a:r>
                        <a:rPr lang="en-ZA" sz="1000" b="0" kern="100" dirty="0">
                          <a:solidFill>
                            <a:schemeClr val="accent1">
                              <a:lumMod val="75000"/>
                            </a:schemeClr>
                          </a:solidFill>
                          <a:effectLst/>
                        </a:rPr>
                        <a:t>07:00 - Registration Opens</a:t>
                      </a:r>
                    </a:p>
                    <a:p>
                      <a:pPr marL="182563" indent="0">
                        <a:lnSpc>
                          <a:spcPct val="107000"/>
                        </a:lnSpc>
                        <a:spcBef>
                          <a:spcPts val="200"/>
                        </a:spcBef>
                        <a:spcAft>
                          <a:spcPts val="200"/>
                        </a:spcAft>
                      </a:pPr>
                      <a:r>
                        <a:rPr lang="en-ZA" sz="1000" b="0" kern="100" dirty="0">
                          <a:solidFill>
                            <a:schemeClr val="accent1">
                              <a:lumMod val="75000"/>
                            </a:schemeClr>
                          </a:solidFill>
                          <a:effectLst/>
                        </a:rPr>
                        <a:t>08:30 - Half-day Congress (ending around 15h00pm)</a:t>
                      </a:r>
                    </a:p>
                    <a:p>
                      <a:pPr marL="182563" indent="0">
                        <a:lnSpc>
                          <a:spcPct val="107000"/>
                        </a:lnSpc>
                        <a:spcBef>
                          <a:spcPts val="200"/>
                        </a:spcBef>
                        <a:spcAft>
                          <a:spcPts val="200"/>
                        </a:spcAft>
                      </a:pPr>
                      <a:r>
                        <a:rPr lang="en-ZA" sz="1000" b="0" kern="100" dirty="0">
                          <a:solidFill>
                            <a:schemeClr val="accent1">
                              <a:lumMod val="75000"/>
                            </a:schemeClr>
                          </a:solidFill>
                          <a:effectLst/>
                        </a:rPr>
                        <a:t>11:00 - Closing Plenary &amp; Hand-over Ceremony</a:t>
                      </a:r>
                    </a:p>
                    <a:p>
                      <a:pPr marL="182563" indent="0">
                        <a:lnSpc>
                          <a:spcPct val="107000"/>
                        </a:lnSpc>
                        <a:spcBef>
                          <a:spcPts val="200"/>
                        </a:spcBef>
                        <a:spcAft>
                          <a:spcPts val="200"/>
                        </a:spcAft>
                      </a:pPr>
                      <a:r>
                        <a:rPr lang="en-ZA" sz="1000" b="0" kern="100" dirty="0">
                          <a:solidFill>
                            <a:schemeClr val="accent1">
                              <a:lumMod val="75000"/>
                            </a:schemeClr>
                          </a:solidFill>
                          <a:effectLst/>
                        </a:rPr>
                        <a:t>12:30 - Parallel Congress Sessions continue</a:t>
                      </a:r>
                    </a:p>
                    <a:p>
                      <a:pPr marL="182563" indent="0">
                        <a:lnSpc>
                          <a:spcPct val="107000"/>
                        </a:lnSpc>
                        <a:spcBef>
                          <a:spcPts val="200"/>
                        </a:spcBef>
                        <a:spcAft>
                          <a:spcPts val="200"/>
                        </a:spcAft>
                      </a:pPr>
                      <a:r>
                        <a:rPr lang="en-ZA" sz="1000" b="0" kern="100" dirty="0">
                          <a:solidFill>
                            <a:schemeClr val="accent1">
                              <a:lumMod val="75000"/>
                            </a:schemeClr>
                          </a:solidFill>
                          <a:effectLst/>
                        </a:rPr>
                        <a:t>16:00 - Close of Congress</a:t>
                      </a:r>
                      <a:endParaRPr lang="en-ZA" sz="1000" b="0" kern="100" dirty="0">
                        <a:solidFill>
                          <a:schemeClr val="accent1">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solidFill>
                      <a:schemeClr val="accent2">
                        <a:lumMod val="20000"/>
                        <a:lumOff val="80000"/>
                      </a:schemeClr>
                    </a:solidFill>
                  </a:tcPr>
                </a:tc>
                <a:extLst>
                  <a:ext uri="{0D108BD9-81ED-4DB2-BD59-A6C34878D82A}">
                    <a16:rowId xmlns:a16="http://schemas.microsoft.com/office/drawing/2014/main" val="2496415393"/>
                  </a:ext>
                </a:extLst>
              </a:tr>
            </a:tbl>
          </a:graphicData>
        </a:graphic>
      </p:graphicFrame>
    </p:spTree>
    <p:extLst>
      <p:ext uri="{BB962C8B-B14F-4D97-AF65-F5344CB8AC3E}">
        <p14:creationId xmlns:p14="http://schemas.microsoft.com/office/powerpoint/2010/main" val="1190770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9000">
        <p15:prstTrans prst="drape"/>
      </p:transition>
    </mc:Choice>
    <mc:Fallback xmlns="">
      <p:transition spd="slow" advClick="0" advTm="9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outdoor, sky, nature, mountain&#10;&#10;Description automatically generated">
            <a:extLst>
              <a:ext uri="{FF2B5EF4-FFF2-40B4-BE49-F238E27FC236}">
                <a16:creationId xmlns:a16="http://schemas.microsoft.com/office/drawing/2014/main" id="{8F2683E4-B1FA-976D-6DB1-1CD7B494BF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561" y="-56562"/>
            <a:ext cx="10271779" cy="6993840"/>
          </a:xfrm>
          <a:prstGeom prst="rect">
            <a:avLst/>
          </a:prstGeom>
          <a:effectLst>
            <a:softEdge rad="63500"/>
          </a:effectLst>
        </p:spPr>
      </p:pic>
      <p:sp>
        <p:nvSpPr>
          <p:cNvPr id="12" name="Rectangle 11">
            <a:extLst>
              <a:ext uri="{FF2B5EF4-FFF2-40B4-BE49-F238E27FC236}">
                <a16:creationId xmlns:a16="http://schemas.microsoft.com/office/drawing/2014/main" id="{D76426AC-0093-0AF5-0073-9AA696E742F6}"/>
              </a:ext>
            </a:extLst>
          </p:cNvPr>
          <p:cNvSpPr/>
          <p:nvPr/>
        </p:nvSpPr>
        <p:spPr>
          <a:xfrm>
            <a:off x="122549" y="165671"/>
            <a:ext cx="11917056" cy="6517532"/>
          </a:xfrm>
          <a:prstGeom prst="rect">
            <a:avLst/>
          </a:prstGeom>
          <a:noFill/>
          <a:ln w="7620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9" name="Picture 18" descr="Graphical user interface, logo&#10;&#10;Description automatically generated with medium confidence">
            <a:extLst>
              <a:ext uri="{FF2B5EF4-FFF2-40B4-BE49-F238E27FC236}">
                <a16:creationId xmlns:a16="http://schemas.microsoft.com/office/drawing/2014/main" id="{7A6B1D4E-87B1-19D4-718B-F34C6A5D287D}"/>
              </a:ext>
            </a:extLst>
          </p:cNvPr>
          <p:cNvPicPr>
            <a:picLocks noChangeAspect="1"/>
          </p:cNvPicPr>
          <p:nvPr/>
        </p:nvPicPr>
        <p:blipFill rotWithShape="1">
          <a:blip r:embed="rId3">
            <a:extLst>
              <a:ext uri="{28A0092B-C50C-407E-A947-70E740481C1C}">
                <a14:useLocalDpi xmlns:a14="http://schemas.microsoft.com/office/drawing/2010/main" val="0"/>
              </a:ext>
            </a:extLst>
          </a:blip>
          <a:srcRect r="51721"/>
          <a:stretch/>
        </p:blipFill>
        <p:spPr>
          <a:xfrm>
            <a:off x="217368" y="504831"/>
            <a:ext cx="1769220" cy="1030888"/>
          </a:xfrm>
          <a:prstGeom prst="rect">
            <a:avLst/>
          </a:prstGeom>
          <a:effectLst>
            <a:outerShdw blurRad="50800" dist="38100" dir="5400000" algn="t" rotWithShape="0">
              <a:prstClr val="black">
                <a:alpha val="40000"/>
              </a:prstClr>
            </a:outerShdw>
          </a:effectLst>
        </p:spPr>
      </p:pic>
      <p:pic>
        <p:nvPicPr>
          <p:cNvPr id="20" name="Picture 19" descr="Logo, company name&#10;&#10;Description automatically generated">
            <a:extLst>
              <a:ext uri="{FF2B5EF4-FFF2-40B4-BE49-F238E27FC236}">
                <a16:creationId xmlns:a16="http://schemas.microsoft.com/office/drawing/2014/main" id="{80359DA5-B5CF-1C61-836F-BBE391F1D22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2143" y="3946644"/>
            <a:ext cx="1794445" cy="825445"/>
          </a:xfrm>
          <a:prstGeom prst="rect">
            <a:avLst/>
          </a:prstGeom>
          <a:effectLst>
            <a:outerShdw blurRad="50800" dist="38100" dir="2700000" algn="tl" rotWithShape="0">
              <a:prstClr val="black">
                <a:alpha val="40000"/>
              </a:prstClr>
            </a:outerShdw>
          </a:effectLst>
        </p:spPr>
      </p:pic>
      <p:pic>
        <p:nvPicPr>
          <p:cNvPr id="21" name="Picture 8" descr="Premium Photo | Watercolor protea flower. hand painted exotic plant  isolated on white background. botanical illustration of summer flora">
            <a:extLst>
              <a:ext uri="{FF2B5EF4-FFF2-40B4-BE49-F238E27FC236}">
                <a16:creationId xmlns:a16="http://schemas.microsoft.com/office/drawing/2014/main" id="{E6E290E3-791F-4C29-1E67-B220800347E7}"/>
              </a:ext>
            </a:extLst>
          </p:cNvPr>
          <p:cNvPicPr>
            <a:picLocks noChangeAspect="1" noChangeArrowheads="1"/>
          </p:cNvPicPr>
          <p:nvPr/>
        </p:nvPicPr>
        <p:blipFill>
          <a:blip r:embed="rId5">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rot="12020518" flipH="1">
            <a:off x="11195893" y="-342676"/>
            <a:ext cx="1282089" cy="166477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Premium Photo | Watercolor protea flower. hand painted exotic plant  isolated on white background. botanical illustration of summer flora">
            <a:extLst>
              <a:ext uri="{FF2B5EF4-FFF2-40B4-BE49-F238E27FC236}">
                <a16:creationId xmlns:a16="http://schemas.microsoft.com/office/drawing/2014/main" id="{3E659DAE-7003-EDA4-0FF8-FA2259C3678D}"/>
              </a:ext>
            </a:extLst>
          </p:cNvPr>
          <p:cNvPicPr>
            <a:picLocks noChangeAspect="1" noChangeArrowheads="1"/>
          </p:cNvPicPr>
          <p:nvPr/>
        </p:nvPicPr>
        <p:blipFill>
          <a:blip r:embed="rId5">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rot="803061" flipH="1">
            <a:off x="-246917" y="4879191"/>
            <a:ext cx="1922537" cy="245116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1026930B-F90E-CCFA-C6C7-732EBFD778AB}"/>
              </a:ext>
            </a:extLst>
          </p:cNvPr>
          <p:cNvSpPr txBox="1"/>
          <p:nvPr/>
        </p:nvSpPr>
        <p:spPr>
          <a:xfrm>
            <a:off x="2123818" y="5926319"/>
            <a:ext cx="8801513" cy="646331"/>
          </a:xfrm>
          <a:prstGeom prst="rect">
            <a:avLst/>
          </a:prstGeom>
          <a:noFill/>
        </p:spPr>
        <p:txBody>
          <a:bodyPr wrap="square" rtlCol="0">
            <a:spAutoFit/>
          </a:bodyPr>
          <a:lstStyle/>
          <a:p>
            <a:r>
              <a:rPr lang="en-ZA" sz="3600" spc="300" dirty="0">
                <a:solidFill>
                  <a:schemeClr val="bg1"/>
                </a:solidFill>
                <a:effectLst>
                  <a:outerShdw blurRad="38100" dist="38100" dir="2700000" algn="tl">
                    <a:srgbClr val="000000">
                      <a:alpha val="43137"/>
                    </a:srgbClr>
                  </a:outerShdw>
                </a:effectLst>
                <a:latin typeface="Baguet Script" panose="00000500000000000000" pitchFamily="2" charset="0"/>
              </a:rPr>
              <a:t>We can’t wait to welcome you!</a:t>
            </a:r>
          </a:p>
        </p:txBody>
      </p:sp>
      <p:pic>
        <p:nvPicPr>
          <p:cNvPr id="34" name="Picture 33" descr="Text&#10;&#10;Description automatically generated with medium confidence">
            <a:extLst>
              <a:ext uri="{FF2B5EF4-FFF2-40B4-BE49-F238E27FC236}">
                <a16:creationId xmlns:a16="http://schemas.microsoft.com/office/drawing/2014/main" id="{985CC20F-3E45-0B6E-F62E-35914877844C}"/>
              </a:ext>
            </a:extLst>
          </p:cNvPr>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245314" y="1455828"/>
            <a:ext cx="5197852" cy="1178555"/>
          </a:xfrm>
          <a:prstGeom prst="rect">
            <a:avLst/>
          </a:prstGeom>
        </p:spPr>
      </p:pic>
      <p:pic>
        <p:nvPicPr>
          <p:cNvPr id="2052" name="Picture 4">
            <a:extLst>
              <a:ext uri="{FF2B5EF4-FFF2-40B4-BE49-F238E27FC236}">
                <a16:creationId xmlns:a16="http://schemas.microsoft.com/office/drawing/2014/main" id="{5C2C4AA5-06B3-7760-80A5-B90A7C4B00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92459" y="6291000"/>
            <a:ext cx="859587" cy="47754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A picture containing text, clipart&#10;&#10;Description automatically generated">
            <a:extLst>
              <a:ext uri="{FF2B5EF4-FFF2-40B4-BE49-F238E27FC236}">
                <a16:creationId xmlns:a16="http://schemas.microsoft.com/office/drawing/2014/main" id="{B980D27D-3AFE-9265-3D5D-E0582670C5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50527" y="6291000"/>
            <a:ext cx="541473" cy="477549"/>
          </a:xfrm>
          <a:prstGeom prst="rect">
            <a:avLst/>
          </a:prstGeom>
        </p:spPr>
      </p:pic>
      <p:pic>
        <p:nvPicPr>
          <p:cNvPr id="38" name="Picture 37" descr="A picture containing text, clipart&#10;&#10;Description automatically generated">
            <a:extLst>
              <a:ext uri="{FF2B5EF4-FFF2-40B4-BE49-F238E27FC236}">
                <a16:creationId xmlns:a16="http://schemas.microsoft.com/office/drawing/2014/main" id="{9635CAFB-2C3F-45E0-204E-B383A16546EA}"/>
              </a:ext>
            </a:extLst>
          </p:cNvPr>
          <p:cNvPicPr>
            <a:picLocks noChangeAspect="1"/>
          </p:cNvPicPr>
          <p:nvPr/>
        </p:nvPicPr>
        <p:blipFill>
          <a:blip r:embed="rId9">
            <a:clrChange>
              <a:clrFrom>
                <a:srgbClr val="FFFEFD"/>
              </a:clrFrom>
              <a:clrTo>
                <a:srgbClr val="FFFEFD">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703847" y="6339492"/>
            <a:ext cx="828096" cy="223247"/>
          </a:xfrm>
          <a:prstGeom prst="rect">
            <a:avLst/>
          </a:prstGeom>
        </p:spPr>
      </p:pic>
      <p:sp>
        <p:nvSpPr>
          <p:cNvPr id="47" name="TextBox 46">
            <a:extLst>
              <a:ext uri="{FF2B5EF4-FFF2-40B4-BE49-F238E27FC236}">
                <a16:creationId xmlns:a16="http://schemas.microsoft.com/office/drawing/2014/main" id="{7D78E882-7ADF-5394-C820-466E23A31979}"/>
              </a:ext>
            </a:extLst>
          </p:cNvPr>
          <p:cNvSpPr txBox="1"/>
          <p:nvPr/>
        </p:nvSpPr>
        <p:spPr>
          <a:xfrm>
            <a:off x="1930277" y="273998"/>
            <a:ext cx="9926580" cy="584775"/>
          </a:xfrm>
          <a:prstGeom prst="rect">
            <a:avLst/>
          </a:prstGeom>
          <a:noFill/>
        </p:spPr>
        <p:txBody>
          <a:bodyPr wrap="square" rtlCol="0">
            <a:spAutoFit/>
          </a:bodyPr>
          <a:lstStyle/>
          <a:p>
            <a:pPr algn="ctr"/>
            <a:r>
              <a:rPr lang="en-ZA" sz="3200" spc="-100" dirty="0">
                <a:solidFill>
                  <a:srgbClr val="F7931C"/>
                </a:solidFill>
                <a:effectLst>
                  <a:outerShdw blurRad="38100" dist="38100" dir="2700000" algn="tl">
                    <a:srgbClr val="000000">
                      <a:alpha val="43137"/>
                    </a:srgbClr>
                  </a:outerShdw>
                </a:effectLst>
                <a:latin typeface="Eurostile Bold" panose="020B0804020202050204" pitchFamily="34" charset="0"/>
                <a:ea typeface="STHupo" panose="020B0503020204020204" pitchFamily="2" charset="-122"/>
              </a:rPr>
              <a:t>39</a:t>
            </a:r>
            <a:r>
              <a:rPr lang="en-ZA" sz="3200" spc="-100" baseline="30000" dirty="0">
                <a:solidFill>
                  <a:srgbClr val="F7931C"/>
                </a:solidFill>
                <a:effectLst>
                  <a:outerShdw blurRad="38100" dist="38100" dir="2700000" algn="tl">
                    <a:srgbClr val="000000">
                      <a:alpha val="43137"/>
                    </a:srgbClr>
                  </a:outerShdw>
                </a:effectLst>
                <a:latin typeface="Eurostile Bold" panose="020B0804020202050204" pitchFamily="34" charset="0"/>
                <a:ea typeface="STHupo" panose="020B0503020204020204" pitchFamily="2" charset="-122"/>
              </a:rPr>
              <a:t>th</a:t>
            </a:r>
            <a:r>
              <a:rPr lang="en-ZA" sz="3200" spc="-100" dirty="0">
                <a:solidFill>
                  <a:srgbClr val="F7931C"/>
                </a:solidFill>
                <a:effectLst>
                  <a:outerShdw blurRad="38100" dist="38100" dir="2700000" algn="tl">
                    <a:srgbClr val="000000">
                      <a:alpha val="43137"/>
                    </a:srgbClr>
                  </a:outerShdw>
                </a:effectLst>
                <a:latin typeface="Eurostile Bold" panose="020B0804020202050204" pitchFamily="34" charset="0"/>
                <a:ea typeface="STHupo" panose="020B0503020204020204" pitchFamily="2" charset="-122"/>
              </a:rPr>
              <a:t> World Veterinary Association Congress </a:t>
            </a:r>
          </a:p>
        </p:txBody>
      </p:sp>
      <p:pic>
        <p:nvPicPr>
          <p:cNvPr id="51" name="Picture 50" descr="Logo, icon&#10;&#10;Description automatically generated">
            <a:extLst>
              <a:ext uri="{FF2B5EF4-FFF2-40B4-BE49-F238E27FC236}">
                <a16:creationId xmlns:a16="http://schemas.microsoft.com/office/drawing/2014/main" id="{53A93936-C73D-02EA-FEB8-7CB7894AA401}"/>
              </a:ext>
            </a:extLst>
          </p:cNvPr>
          <p:cNvPicPr>
            <a:picLocks noChangeAspect="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57573" y="1968303"/>
            <a:ext cx="1672704" cy="1672704"/>
          </a:xfrm>
          <a:prstGeom prst="rect">
            <a:avLst/>
          </a:prstGeom>
          <a:effectLst>
            <a:outerShdw blurRad="50800" dist="38100" dir="13500000" algn="br" rotWithShape="0">
              <a:prstClr val="black">
                <a:alpha val="40000"/>
              </a:prstClr>
            </a:outerShdw>
          </a:effectLst>
        </p:spPr>
      </p:pic>
      <p:sp>
        <p:nvSpPr>
          <p:cNvPr id="2" name="TextBox 1">
            <a:extLst>
              <a:ext uri="{FF2B5EF4-FFF2-40B4-BE49-F238E27FC236}">
                <a16:creationId xmlns:a16="http://schemas.microsoft.com/office/drawing/2014/main" id="{C219B8B5-0C79-E0F6-076E-99353EB16CDB}"/>
              </a:ext>
            </a:extLst>
          </p:cNvPr>
          <p:cNvSpPr txBox="1"/>
          <p:nvPr/>
        </p:nvSpPr>
        <p:spPr>
          <a:xfrm>
            <a:off x="1930277" y="796356"/>
            <a:ext cx="9926580" cy="584775"/>
          </a:xfrm>
          <a:prstGeom prst="rect">
            <a:avLst/>
          </a:prstGeom>
          <a:noFill/>
        </p:spPr>
        <p:txBody>
          <a:bodyPr wrap="square" rtlCol="0">
            <a:spAutoFit/>
          </a:bodyPr>
          <a:lstStyle/>
          <a:p>
            <a:pPr algn="ctr"/>
            <a:r>
              <a:rPr lang="en-ZA" sz="3200" dirty="0">
                <a:solidFill>
                  <a:schemeClr val="bg1"/>
                </a:solidFill>
                <a:effectLst>
                  <a:outerShdw blurRad="38100" dist="38100" dir="2700000" algn="tl">
                    <a:srgbClr val="000000">
                      <a:alpha val="43137"/>
                    </a:srgbClr>
                  </a:outerShdw>
                </a:effectLst>
                <a:latin typeface="Eurostile Bold" panose="020B0804020202050204" pitchFamily="34" charset="0"/>
                <a:ea typeface="STHupo" panose="020B0503020204020204" pitchFamily="2" charset="-122"/>
              </a:rPr>
              <a:t>www.wvac2024.com</a:t>
            </a:r>
          </a:p>
        </p:txBody>
      </p:sp>
    </p:spTree>
    <p:extLst>
      <p:ext uri="{BB962C8B-B14F-4D97-AF65-F5344CB8AC3E}">
        <p14:creationId xmlns:p14="http://schemas.microsoft.com/office/powerpoint/2010/main" val="2551186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33"/>
                                        </p:tgtEl>
                                        <p:attrNameLst>
                                          <p:attrName>style.visibility</p:attrName>
                                        </p:attrNameLst>
                                      </p:cBhvr>
                                      <p:to>
                                        <p:strVal val="visible"/>
                                      </p:to>
                                    </p:set>
                                  </p:childTnLst>
                                </p:cTn>
                              </p:par>
                              <p:par>
                                <p:cTn id="7" presetID="21" presetClass="entr" presetSubtype="2" fill="hold" nodeType="withEffect">
                                  <p:stCondLst>
                                    <p:cond delay="4750"/>
                                  </p:stCondLst>
                                  <p:childTnLst>
                                    <p:set>
                                      <p:cBhvr>
                                        <p:cTn id="8" dur="1" fill="hold">
                                          <p:stCondLst>
                                            <p:cond delay="0"/>
                                          </p:stCondLst>
                                        </p:cTn>
                                        <p:tgtEl>
                                          <p:spTgt spid="34"/>
                                        </p:tgtEl>
                                        <p:attrNameLst>
                                          <p:attrName>style.visibility</p:attrName>
                                        </p:attrNameLst>
                                      </p:cBhvr>
                                      <p:to>
                                        <p:strVal val="visible"/>
                                      </p:to>
                                    </p:set>
                                    <p:animEffect transition="in" filter="wheel(2)">
                                      <p:cBhvr>
                                        <p:cTn id="9"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ight Triangle 31">
            <a:extLst>
              <a:ext uri="{FF2B5EF4-FFF2-40B4-BE49-F238E27FC236}">
                <a16:creationId xmlns:a16="http://schemas.microsoft.com/office/drawing/2014/main" id="{8B973B3A-9E26-420F-6DDC-DD243DFC6461}"/>
              </a:ext>
            </a:extLst>
          </p:cNvPr>
          <p:cNvSpPr/>
          <p:nvPr/>
        </p:nvSpPr>
        <p:spPr>
          <a:xfrm>
            <a:off x="0" y="1425394"/>
            <a:ext cx="10215418" cy="5432606"/>
          </a:xfrm>
          <a:prstGeom prst="rtTriangle">
            <a:avLst/>
          </a:prstGeom>
          <a:solidFill>
            <a:srgbClr val="EC63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1" name="Right Triangle 30">
            <a:extLst>
              <a:ext uri="{FF2B5EF4-FFF2-40B4-BE49-F238E27FC236}">
                <a16:creationId xmlns:a16="http://schemas.microsoft.com/office/drawing/2014/main" id="{CD7DF317-42D0-1831-C008-AAFFCEE5FC59}"/>
              </a:ext>
            </a:extLst>
          </p:cNvPr>
          <p:cNvSpPr/>
          <p:nvPr/>
        </p:nvSpPr>
        <p:spPr>
          <a:xfrm>
            <a:off x="0" y="1548220"/>
            <a:ext cx="10088791" cy="5309780"/>
          </a:xfrm>
          <a:prstGeom prst="rtTriangle">
            <a:avLst/>
          </a:prstGeom>
          <a:solidFill>
            <a:srgbClr val="3051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 name="Picture 1" descr="A colorful lion head with text&#10;&#10;Description automatically generated">
            <a:extLst>
              <a:ext uri="{FF2B5EF4-FFF2-40B4-BE49-F238E27FC236}">
                <a16:creationId xmlns:a16="http://schemas.microsoft.com/office/drawing/2014/main" id="{9205A14E-1151-463E-54BF-16033EB28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486" y="75790"/>
            <a:ext cx="4235382" cy="2109853"/>
          </a:xfrm>
          <a:prstGeom prst="rect">
            <a:avLst/>
          </a:prstGeom>
        </p:spPr>
      </p:pic>
      <p:pic>
        <p:nvPicPr>
          <p:cNvPr id="4" name="Picture 3" descr="A blue circle with a white letter and a book&#10;&#10;Description automatically generated">
            <a:extLst>
              <a:ext uri="{FF2B5EF4-FFF2-40B4-BE49-F238E27FC236}">
                <a16:creationId xmlns:a16="http://schemas.microsoft.com/office/drawing/2014/main" id="{B7217349-DDDB-6DA9-EF02-C6106574D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8791" y="253424"/>
            <a:ext cx="1401185" cy="1188710"/>
          </a:xfrm>
          <a:prstGeom prst="rect">
            <a:avLst/>
          </a:prstGeom>
        </p:spPr>
      </p:pic>
      <p:pic>
        <p:nvPicPr>
          <p:cNvPr id="6" name="Picture 5" descr="A green and red logo&#10;&#10;Description automatically generated">
            <a:extLst>
              <a:ext uri="{FF2B5EF4-FFF2-40B4-BE49-F238E27FC236}">
                <a16:creationId xmlns:a16="http://schemas.microsoft.com/office/drawing/2014/main" id="{5D3F6604-3BEE-EB06-82E3-CBF83E4F83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3158" y="1632051"/>
            <a:ext cx="2732450" cy="717424"/>
          </a:xfrm>
          <a:prstGeom prst="rect">
            <a:avLst/>
          </a:prstGeom>
        </p:spPr>
      </p:pic>
      <p:pic>
        <p:nvPicPr>
          <p:cNvPr id="8" name="Picture 7" descr="A horse in a circle&#10;&#10;Description automatically generated">
            <a:extLst>
              <a:ext uri="{FF2B5EF4-FFF2-40B4-BE49-F238E27FC236}">
                <a16:creationId xmlns:a16="http://schemas.microsoft.com/office/drawing/2014/main" id="{8FCDCDD0-8F7F-41CE-2292-38BAF5AB5B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0541" y="2478110"/>
            <a:ext cx="1524000" cy="1524000"/>
          </a:xfrm>
          <a:prstGeom prst="rect">
            <a:avLst/>
          </a:prstGeom>
        </p:spPr>
      </p:pic>
      <p:pic>
        <p:nvPicPr>
          <p:cNvPr id="18" name="Picture 17" descr="A black and white image of a spotted animal&#10;&#10;Description automatically generated">
            <a:extLst>
              <a:ext uri="{FF2B5EF4-FFF2-40B4-BE49-F238E27FC236}">
                <a16:creationId xmlns:a16="http://schemas.microsoft.com/office/drawing/2014/main" id="{5C587C0F-436F-C2E2-93D5-FE283E1CBD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86110" y="5591654"/>
            <a:ext cx="2039455" cy="878320"/>
          </a:xfrm>
          <a:prstGeom prst="rect">
            <a:avLst/>
          </a:prstGeom>
        </p:spPr>
      </p:pic>
      <p:pic>
        <p:nvPicPr>
          <p:cNvPr id="20" name="Picture 19" descr="A blue and yellow logo&#10;&#10;Description automatically generated">
            <a:extLst>
              <a:ext uri="{FF2B5EF4-FFF2-40B4-BE49-F238E27FC236}">
                <a16:creationId xmlns:a16="http://schemas.microsoft.com/office/drawing/2014/main" id="{7E209632-2C9F-31A9-BDE0-568A1900555D}"/>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84447" y="4816546"/>
            <a:ext cx="2285193" cy="1000573"/>
          </a:xfrm>
          <a:prstGeom prst="rect">
            <a:avLst/>
          </a:prstGeom>
        </p:spPr>
      </p:pic>
      <p:pic>
        <p:nvPicPr>
          <p:cNvPr id="26" name="Picture 25" descr="A grey text on a white background&#10;&#10;Description automatically generated">
            <a:extLst>
              <a:ext uri="{FF2B5EF4-FFF2-40B4-BE49-F238E27FC236}">
                <a16:creationId xmlns:a16="http://schemas.microsoft.com/office/drawing/2014/main" id="{797A6D16-026E-2FE3-9628-172FD1F1CAD1}"/>
              </a:ext>
            </a:extLst>
          </p:cNvPr>
          <p:cNvPicPr>
            <a:picLocks noChangeAspect="1"/>
          </p:cNvPicPr>
          <p:nvPr/>
        </p:nvPicPr>
        <p:blipFill>
          <a:blip r:embed="rId9">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754288" y="6042629"/>
            <a:ext cx="1345509" cy="362737"/>
          </a:xfrm>
          <a:prstGeom prst="rect">
            <a:avLst/>
          </a:prstGeom>
        </p:spPr>
      </p:pic>
      <p:pic>
        <p:nvPicPr>
          <p:cNvPr id="28" name="Picture 27" descr="A black and white logo&#10;&#10;Description automatically generated">
            <a:extLst>
              <a:ext uri="{FF2B5EF4-FFF2-40B4-BE49-F238E27FC236}">
                <a16:creationId xmlns:a16="http://schemas.microsoft.com/office/drawing/2014/main" id="{B6D1FF14-9D70-9ED0-6FE8-63F7DFBDA599}"/>
              </a:ext>
            </a:extLst>
          </p:cNvPr>
          <p:cNvPicPr>
            <a:picLocks noChangeAspect="1"/>
          </p:cNvPicPr>
          <p:nvPr/>
        </p:nvPicPr>
        <p:blipFill>
          <a:blip r:embed="rId10">
            <a:lum bright="70000" contrast="-70000"/>
            <a:extLst>
              <a:ext uri="{28A0092B-C50C-407E-A947-70E740481C1C}">
                <a14:useLocalDpi xmlns:a14="http://schemas.microsoft.com/office/drawing/2010/main" val="0"/>
              </a:ext>
            </a:extLst>
          </a:blip>
          <a:stretch>
            <a:fillRect/>
          </a:stretch>
        </p:blipFill>
        <p:spPr>
          <a:xfrm>
            <a:off x="562402" y="3413533"/>
            <a:ext cx="3541002" cy="996134"/>
          </a:xfrm>
          <a:prstGeom prst="rect">
            <a:avLst/>
          </a:prstGeom>
        </p:spPr>
      </p:pic>
      <p:pic>
        <p:nvPicPr>
          <p:cNvPr id="30" name="Picture 29" descr="A red and gold logo with a snake and arrow&#10;&#10;Description automatically generated">
            <a:extLst>
              <a:ext uri="{FF2B5EF4-FFF2-40B4-BE49-F238E27FC236}">
                <a16:creationId xmlns:a16="http://schemas.microsoft.com/office/drawing/2014/main" id="{5A6F9723-87A0-07C9-EB5B-885F8FEECEF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52781" y="4593358"/>
            <a:ext cx="1265962" cy="1041668"/>
          </a:xfrm>
          <a:prstGeom prst="rect">
            <a:avLst/>
          </a:prstGeom>
        </p:spPr>
      </p:pic>
      <p:sp>
        <p:nvSpPr>
          <p:cNvPr id="36" name="Rectangle 35">
            <a:extLst>
              <a:ext uri="{FF2B5EF4-FFF2-40B4-BE49-F238E27FC236}">
                <a16:creationId xmlns:a16="http://schemas.microsoft.com/office/drawing/2014/main" id="{B557A2A7-5B00-A0DD-4000-A22058278ADA}"/>
              </a:ext>
            </a:extLst>
          </p:cNvPr>
          <p:cNvSpPr/>
          <p:nvPr/>
        </p:nvSpPr>
        <p:spPr>
          <a:xfrm>
            <a:off x="3890" y="6613969"/>
            <a:ext cx="12180782" cy="25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37" name="Group 36">
            <a:extLst>
              <a:ext uri="{FF2B5EF4-FFF2-40B4-BE49-F238E27FC236}">
                <a16:creationId xmlns:a16="http://schemas.microsoft.com/office/drawing/2014/main" id="{3C646AEA-E68F-E077-580A-196BB3AE8E32}"/>
              </a:ext>
            </a:extLst>
          </p:cNvPr>
          <p:cNvGrpSpPr/>
          <p:nvPr/>
        </p:nvGrpSpPr>
        <p:grpSpPr>
          <a:xfrm>
            <a:off x="-3438" y="6617345"/>
            <a:ext cx="12191993" cy="280423"/>
            <a:chOff x="0" y="-28646"/>
            <a:chExt cx="12191993" cy="280423"/>
          </a:xfrm>
        </p:grpSpPr>
        <p:pic>
          <p:nvPicPr>
            <p:cNvPr id="38" name="Picture 37">
              <a:extLst>
                <a:ext uri="{FF2B5EF4-FFF2-40B4-BE49-F238E27FC236}">
                  <a16:creationId xmlns:a16="http://schemas.microsoft.com/office/drawing/2014/main" id="{0276EA69-F7D9-5879-6D62-E27F4234B19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28646"/>
              <a:ext cx="7534671" cy="249937"/>
            </a:xfrm>
            <a:prstGeom prst="rect">
              <a:avLst/>
            </a:prstGeom>
          </p:spPr>
        </p:pic>
        <p:pic>
          <p:nvPicPr>
            <p:cNvPr id="39" name="Picture 38">
              <a:extLst>
                <a:ext uri="{FF2B5EF4-FFF2-40B4-BE49-F238E27FC236}">
                  <a16:creationId xmlns:a16="http://schemas.microsoft.com/office/drawing/2014/main" id="{EFB7A27A-1821-09AC-F66B-F58A66C03F1B}"/>
                </a:ext>
              </a:extLst>
            </p:cNvPr>
            <p:cNvPicPr>
              <a:picLocks noChangeAspect="1"/>
            </p:cNvPicPr>
            <p:nvPr/>
          </p:nvPicPr>
          <p:blipFill rotWithShape="1">
            <a:blip r:embed="rId12">
              <a:extLst>
                <a:ext uri="{28A0092B-C50C-407E-A947-70E740481C1C}">
                  <a14:useLocalDpi xmlns:a14="http://schemas.microsoft.com/office/drawing/2010/main" val="0"/>
                </a:ext>
              </a:extLst>
            </a:blip>
            <a:srcRect t="1" r="35310" b="-11316"/>
            <a:stretch/>
          </p:blipFill>
          <p:spPr>
            <a:xfrm>
              <a:off x="7317820" y="-26441"/>
              <a:ext cx="4874173" cy="278218"/>
            </a:xfrm>
            <a:prstGeom prst="rect">
              <a:avLst/>
            </a:prstGeom>
          </p:spPr>
        </p:pic>
      </p:grpSp>
      <p:sp>
        <p:nvSpPr>
          <p:cNvPr id="13" name="Rectangle 12">
            <a:extLst>
              <a:ext uri="{FF2B5EF4-FFF2-40B4-BE49-F238E27FC236}">
                <a16:creationId xmlns:a16="http://schemas.microsoft.com/office/drawing/2014/main" id="{0BC85BBC-65D3-5B6D-FA86-B4B8D56C5ACC}"/>
              </a:ext>
            </a:extLst>
          </p:cNvPr>
          <p:cNvSpPr/>
          <p:nvPr/>
        </p:nvSpPr>
        <p:spPr>
          <a:xfrm>
            <a:off x="4938152" y="118252"/>
            <a:ext cx="4307669" cy="360484"/>
          </a:xfrm>
          <a:prstGeom prst="rect">
            <a:avLst/>
          </a:prstGeom>
          <a:solidFill>
            <a:schemeClr val="bg1"/>
          </a:solidFill>
          <a:ln w="285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solidFill>
                  <a:schemeClr val="accent1"/>
                </a:solidFill>
                <a:latin typeface="Eurostile Bold" panose="020B0804020202050204" pitchFamily="34" charset="0"/>
              </a:rPr>
              <a:t>4 Days</a:t>
            </a:r>
          </a:p>
        </p:txBody>
      </p:sp>
      <p:sp>
        <p:nvSpPr>
          <p:cNvPr id="14" name="Rectangle 13">
            <a:extLst>
              <a:ext uri="{FF2B5EF4-FFF2-40B4-BE49-F238E27FC236}">
                <a16:creationId xmlns:a16="http://schemas.microsoft.com/office/drawing/2014/main" id="{8A1B462A-9B8A-843E-BF55-C0C25088B48E}"/>
              </a:ext>
            </a:extLst>
          </p:cNvPr>
          <p:cNvSpPr/>
          <p:nvPr/>
        </p:nvSpPr>
        <p:spPr>
          <a:xfrm>
            <a:off x="4920009" y="584822"/>
            <a:ext cx="4325815" cy="1824115"/>
          </a:xfrm>
          <a:prstGeom prst="rect">
            <a:avLst/>
          </a:prstGeom>
          <a:solidFill>
            <a:schemeClr val="bg1"/>
          </a:solidFill>
          <a:ln w="285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solidFill>
                  <a:schemeClr val="accent1"/>
                </a:solidFill>
                <a:latin typeface="Eurostile Bold" panose="020B0804020202050204" pitchFamily="34" charset="0"/>
              </a:rPr>
              <a:t>11,200m</a:t>
            </a:r>
            <a:r>
              <a:rPr lang="en-ZA" baseline="30000" dirty="0">
                <a:solidFill>
                  <a:schemeClr val="accent1"/>
                </a:solidFill>
                <a:latin typeface="Eurostile Bold" panose="020B0804020202050204" pitchFamily="34" charset="0"/>
              </a:rPr>
              <a:t>2</a:t>
            </a:r>
            <a:r>
              <a:rPr lang="en-ZA" dirty="0">
                <a:solidFill>
                  <a:schemeClr val="accent1"/>
                </a:solidFill>
                <a:latin typeface="Eurostile Bold" panose="020B0804020202050204" pitchFamily="34" charset="0"/>
              </a:rPr>
              <a:t> Convention Centre</a:t>
            </a:r>
          </a:p>
          <a:p>
            <a:pPr algn="ctr"/>
            <a:r>
              <a:rPr lang="en-ZA" dirty="0">
                <a:solidFill>
                  <a:schemeClr val="accent1"/>
                </a:solidFill>
                <a:latin typeface="Eurostile Bold" panose="020B0804020202050204" pitchFamily="34" charset="0"/>
              </a:rPr>
              <a:t>3 Floor Levels</a:t>
            </a:r>
          </a:p>
          <a:p>
            <a:pPr algn="ctr"/>
            <a:r>
              <a:rPr lang="en-ZA" dirty="0">
                <a:solidFill>
                  <a:schemeClr val="accent1"/>
                </a:solidFill>
                <a:latin typeface="Eurostile Bold" panose="020B0804020202050204" pitchFamily="34" charset="0"/>
              </a:rPr>
              <a:t>20 Parallel Breakaway Rooms</a:t>
            </a:r>
          </a:p>
          <a:p>
            <a:pPr algn="ctr"/>
            <a:r>
              <a:rPr lang="en-ZA" dirty="0">
                <a:solidFill>
                  <a:schemeClr val="accent1"/>
                </a:solidFill>
                <a:latin typeface="Eurostile Bold" panose="020B0804020202050204" pitchFamily="34" charset="0"/>
              </a:rPr>
              <a:t>250+ Presentations</a:t>
            </a:r>
          </a:p>
          <a:p>
            <a:pPr algn="ctr"/>
            <a:r>
              <a:rPr lang="en-ZA" dirty="0">
                <a:solidFill>
                  <a:schemeClr val="accent1"/>
                </a:solidFill>
                <a:latin typeface="Eurostile Bold" panose="020B0804020202050204" pitchFamily="34" charset="0"/>
              </a:rPr>
              <a:t>6 Congress-within-Congress</a:t>
            </a:r>
          </a:p>
        </p:txBody>
      </p:sp>
      <p:sp>
        <p:nvSpPr>
          <p:cNvPr id="15" name="Rectangle 14">
            <a:extLst>
              <a:ext uri="{FF2B5EF4-FFF2-40B4-BE49-F238E27FC236}">
                <a16:creationId xmlns:a16="http://schemas.microsoft.com/office/drawing/2014/main" id="{C92BF9CA-436C-A190-9A19-3FF550E46D78}"/>
              </a:ext>
            </a:extLst>
          </p:cNvPr>
          <p:cNvSpPr/>
          <p:nvPr/>
        </p:nvSpPr>
        <p:spPr>
          <a:xfrm>
            <a:off x="4920008" y="2502123"/>
            <a:ext cx="4325815" cy="1274305"/>
          </a:xfrm>
          <a:prstGeom prst="rect">
            <a:avLst/>
          </a:prstGeom>
          <a:solidFill>
            <a:schemeClr val="bg1"/>
          </a:solidFill>
          <a:ln w="285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solidFill>
                  <a:schemeClr val="accent1"/>
                </a:solidFill>
                <a:latin typeface="Eurostile Bold" panose="020B0804020202050204" pitchFamily="34" charset="0"/>
              </a:rPr>
              <a:t>6,600m</a:t>
            </a:r>
            <a:r>
              <a:rPr lang="en-ZA" baseline="30000" dirty="0">
                <a:solidFill>
                  <a:schemeClr val="accent1"/>
                </a:solidFill>
                <a:latin typeface="Eurostile Bold" panose="020B0804020202050204" pitchFamily="34" charset="0"/>
              </a:rPr>
              <a:t>2</a:t>
            </a:r>
            <a:r>
              <a:rPr lang="en-ZA" dirty="0">
                <a:solidFill>
                  <a:schemeClr val="accent1"/>
                </a:solidFill>
                <a:latin typeface="Eurostile Bold" panose="020B0804020202050204" pitchFamily="34" charset="0"/>
              </a:rPr>
              <a:t> Exhibition Hall</a:t>
            </a:r>
          </a:p>
          <a:p>
            <a:pPr algn="ctr"/>
            <a:r>
              <a:rPr lang="en-ZA" dirty="0">
                <a:solidFill>
                  <a:schemeClr val="accent1"/>
                </a:solidFill>
                <a:latin typeface="Eurostile Bold" panose="020B0804020202050204" pitchFamily="34" charset="0"/>
              </a:rPr>
              <a:t>Hundred and Eighty 9m</a:t>
            </a:r>
            <a:r>
              <a:rPr lang="en-ZA" baseline="30000" dirty="0">
                <a:solidFill>
                  <a:schemeClr val="accent1"/>
                </a:solidFill>
                <a:latin typeface="Eurostile Bold" panose="020B0804020202050204" pitchFamily="34" charset="0"/>
              </a:rPr>
              <a:t>2</a:t>
            </a:r>
            <a:r>
              <a:rPr lang="en-ZA" dirty="0">
                <a:solidFill>
                  <a:schemeClr val="accent1"/>
                </a:solidFill>
                <a:latin typeface="Eurostile Bold" panose="020B0804020202050204" pitchFamily="34" charset="0"/>
              </a:rPr>
              <a:t> booths 1,500 pax Catering Hall</a:t>
            </a:r>
          </a:p>
        </p:txBody>
      </p:sp>
      <p:sp>
        <p:nvSpPr>
          <p:cNvPr id="16" name="Rectangle 15">
            <a:extLst>
              <a:ext uri="{FF2B5EF4-FFF2-40B4-BE49-F238E27FC236}">
                <a16:creationId xmlns:a16="http://schemas.microsoft.com/office/drawing/2014/main" id="{11EA4C45-064B-2915-F833-2B8938355568}"/>
              </a:ext>
            </a:extLst>
          </p:cNvPr>
          <p:cNvSpPr/>
          <p:nvPr/>
        </p:nvSpPr>
        <p:spPr>
          <a:xfrm>
            <a:off x="4920007" y="3831555"/>
            <a:ext cx="4325815" cy="786045"/>
          </a:xfrm>
          <a:prstGeom prst="rect">
            <a:avLst/>
          </a:prstGeom>
          <a:solidFill>
            <a:schemeClr val="bg1"/>
          </a:solidFill>
          <a:ln w="285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solidFill>
                  <a:schemeClr val="accent1"/>
                </a:solidFill>
                <a:latin typeface="Eurostile Bold" panose="020B0804020202050204" pitchFamily="34" charset="0"/>
              </a:rPr>
              <a:t>Official Welcome Reception</a:t>
            </a:r>
          </a:p>
          <a:p>
            <a:pPr algn="ctr"/>
            <a:r>
              <a:rPr lang="en-ZA" dirty="0">
                <a:solidFill>
                  <a:schemeClr val="accent1"/>
                </a:solidFill>
                <a:latin typeface="Eurostile Bold" panose="020B0804020202050204" pitchFamily="34" charset="0"/>
              </a:rPr>
              <a:t>Exclusive African Gala Dinner</a:t>
            </a:r>
          </a:p>
        </p:txBody>
      </p:sp>
      <p:sp>
        <p:nvSpPr>
          <p:cNvPr id="17" name="Rectangle 16">
            <a:extLst>
              <a:ext uri="{FF2B5EF4-FFF2-40B4-BE49-F238E27FC236}">
                <a16:creationId xmlns:a16="http://schemas.microsoft.com/office/drawing/2014/main" id="{F4F363D1-B7F7-452F-8239-F3C82226FE2C}"/>
              </a:ext>
            </a:extLst>
          </p:cNvPr>
          <p:cNvSpPr/>
          <p:nvPr/>
        </p:nvSpPr>
        <p:spPr>
          <a:xfrm>
            <a:off x="4948422" y="4710786"/>
            <a:ext cx="4325815" cy="1793063"/>
          </a:xfrm>
          <a:prstGeom prst="rect">
            <a:avLst/>
          </a:prstGeom>
          <a:solidFill>
            <a:schemeClr val="bg1"/>
          </a:solidFill>
          <a:ln w="285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solidFill>
                  <a:schemeClr val="accent1"/>
                </a:solidFill>
                <a:latin typeface="Eurostile Bold" panose="020B0804020202050204" pitchFamily="34" charset="0"/>
              </a:rPr>
              <a:t>3</a:t>
            </a:r>
            <a:r>
              <a:rPr lang="en-ZA" baseline="30000" dirty="0">
                <a:solidFill>
                  <a:schemeClr val="accent1"/>
                </a:solidFill>
                <a:latin typeface="Eurostile Bold" panose="020B0804020202050204" pitchFamily="34" charset="0"/>
              </a:rPr>
              <a:t>rd</a:t>
            </a:r>
            <a:r>
              <a:rPr lang="en-ZA" dirty="0">
                <a:solidFill>
                  <a:schemeClr val="accent1"/>
                </a:solidFill>
                <a:latin typeface="Eurostile Bold" panose="020B0804020202050204" pitchFamily="34" charset="0"/>
              </a:rPr>
              <a:t> Largest Airport in Africa</a:t>
            </a:r>
          </a:p>
          <a:p>
            <a:pPr algn="ctr"/>
            <a:r>
              <a:rPr lang="en-ZA" dirty="0">
                <a:solidFill>
                  <a:schemeClr val="accent1"/>
                </a:solidFill>
                <a:latin typeface="Eurostile Bold" panose="020B0804020202050204" pitchFamily="34" charset="0"/>
              </a:rPr>
              <a:t>22 Direct International Flights</a:t>
            </a:r>
          </a:p>
          <a:p>
            <a:pPr algn="ctr"/>
            <a:r>
              <a:rPr lang="en-ZA" dirty="0">
                <a:solidFill>
                  <a:schemeClr val="accent1"/>
                </a:solidFill>
                <a:latin typeface="Eurostile Bold" panose="020B0804020202050204" pitchFamily="34" charset="0"/>
              </a:rPr>
              <a:t>20,000 hotel rooms</a:t>
            </a:r>
          </a:p>
          <a:p>
            <a:pPr algn="ctr"/>
            <a:r>
              <a:rPr lang="en-ZA" dirty="0">
                <a:solidFill>
                  <a:schemeClr val="accent1"/>
                </a:solidFill>
                <a:latin typeface="Eurostile Bold" panose="020B0804020202050204" pitchFamily="34" charset="0"/>
              </a:rPr>
              <a:t>4,000 in walking distance</a:t>
            </a:r>
          </a:p>
        </p:txBody>
      </p:sp>
      <p:pic>
        <p:nvPicPr>
          <p:cNvPr id="5" name="Picture 4" descr="A logo with animals in the middle&#10;&#10;Description automatically generated">
            <a:extLst>
              <a:ext uri="{FF2B5EF4-FFF2-40B4-BE49-F238E27FC236}">
                <a16:creationId xmlns:a16="http://schemas.microsoft.com/office/drawing/2014/main" id="{EBE898F5-0915-154E-2DA8-21BADB482FB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77820" y="3320067"/>
            <a:ext cx="1223761" cy="1223761"/>
          </a:xfrm>
          <a:prstGeom prst="rect">
            <a:avLst/>
          </a:prstGeom>
        </p:spPr>
      </p:pic>
    </p:spTree>
    <p:extLst>
      <p:ext uri="{BB962C8B-B14F-4D97-AF65-F5344CB8AC3E}">
        <p14:creationId xmlns:p14="http://schemas.microsoft.com/office/powerpoint/2010/main" val="616589439"/>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31"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1000" fill="hold"/>
                                        <p:tgtEl>
                                          <p:spTgt spid="2"/>
                                        </p:tgtEl>
                                        <p:attrNameLst>
                                          <p:attrName>ppt_w</p:attrName>
                                        </p:attrNameLst>
                                      </p:cBhvr>
                                      <p:tavLst>
                                        <p:tav tm="0">
                                          <p:val>
                                            <p:fltVal val="0"/>
                                          </p:val>
                                        </p:tav>
                                        <p:tav tm="100000">
                                          <p:val>
                                            <p:strVal val="#ppt_w"/>
                                          </p:val>
                                        </p:tav>
                                      </p:tavLst>
                                    </p:anim>
                                    <p:anim calcmode="lin" valueType="num">
                                      <p:cBhvr>
                                        <p:cTn id="38" dur="1000" fill="hold"/>
                                        <p:tgtEl>
                                          <p:spTgt spid="2"/>
                                        </p:tgtEl>
                                        <p:attrNameLst>
                                          <p:attrName>ppt_h</p:attrName>
                                        </p:attrNameLst>
                                      </p:cBhvr>
                                      <p:tavLst>
                                        <p:tav tm="0">
                                          <p:val>
                                            <p:fltVal val="0"/>
                                          </p:val>
                                        </p:tav>
                                        <p:tav tm="100000">
                                          <p:val>
                                            <p:strVal val="#ppt_h"/>
                                          </p:val>
                                        </p:tav>
                                      </p:tavLst>
                                    </p:anim>
                                    <p:anim calcmode="lin" valueType="num">
                                      <p:cBhvr>
                                        <p:cTn id="39" dur="1000" fill="hold"/>
                                        <p:tgtEl>
                                          <p:spTgt spid="2"/>
                                        </p:tgtEl>
                                        <p:attrNameLst>
                                          <p:attrName>style.rotation</p:attrName>
                                        </p:attrNameLst>
                                      </p:cBhvr>
                                      <p:tavLst>
                                        <p:tav tm="0">
                                          <p:val>
                                            <p:fltVal val="90"/>
                                          </p:val>
                                        </p:tav>
                                        <p:tav tm="100000">
                                          <p:val>
                                            <p:fltVal val="0"/>
                                          </p:val>
                                        </p:tav>
                                      </p:tavLst>
                                    </p:anim>
                                    <p:animEffect transition="in" filter="fade">
                                      <p:cBhvr>
                                        <p:cTn id="4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0" name="Picture 16" descr="South Africa Wildlife and Wildlife Reserves">
            <a:extLst>
              <a:ext uri="{FF2B5EF4-FFF2-40B4-BE49-F238E27FC236}">
                <a16:creationId xmlns:a16="http://schemas.microsoft.com/office/drawing/2014/main" id="{8F89CF24-E84E-0F93-3576-1B7FF3D1D4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197" t="-443" r="17473" b="443"/>
          <a:stretch/>
        </p:blipFill>
        <p:spPr bwMode="auto">
          <a:xfrm>
            <a:off x="4674393" y="96501"/>
            <a:ext cx="2842400" cy="3922776"/>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South Africa's pride and joy: Fascinating facts about the protea flower">
            <a:extLst>
              <a:ext uri="{FF2B5EF4-FFF2-40B4-BE49-F238E27FC236}">
                <a16:creationId xmlns:a16="http://schemas.microsoft.com/office/drawing/2014/main" id="{F67B67B8-7959-07CD-EBD5-621E356A0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4768" y="5393437"/>
            <a:ext cx="2905565" cy="13608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9BBCE6F-58E3-490F-9A15-340E78E470A1}"/>
              </a:ext>
            </a:extLst>
          </p:cNvPr>
          <p:cNvSpPr>
            <a:spLocks noGrp="1"/>
          </p:cNvSpPr>
          <p:nvPr>
            <p:ph type="title"/>
          </p:nvPr>
        </p:nvSpPr>
        <p:spPr>
          <a:xfrm>
            <a:off x="261670" y="783771"/>
            <a:ext cx="3245054" cy="1044157"/>
          </a:xfrm>
        </p:spPr>
        <p:txBody>
          <a:bodyPr>
            <a:normAutofit/>
          </a:bodyPr>
          <a:lstStyle/>
          <a:p>
            <a:r>
              <a:rPr lang="en-US" sz="3200" b="1" kern="1200" dirty="0">
                <a:solidFill>
                  <a:srgbClr val="29367E"/>
                </a:solidFill>
                <a:effectLst>
                  <a:outerShdw blurRad="38100" dist="38100" dir="2700000" algn="tl">
                    <a:srgbClr val="000000">
                      <a:alpha val="43137"/>
                    </a:srgbClr>
                  </a:outerShdw>
                </a:effectLst>
                <a:latin typeface="Helvetica" panose="020B0604020202020204" pitchFamily="34" charset="0"/>
              </a:rPr>
              <a:t>Host Country:  South Africa</a:t>
            </a:r>
            <a:endParaRPr lang="en-ZA" sz="3200" dirty="0">
              <a:solidFill>
                <a:srgbClr val="29367E"/>
              </a:solidFill>
              <a:effectLst>
                <a:outerShdw blurRad="38100" dist="38100" dir="2700000" algn="tl">
                  <a:srgbClr val="000000">
                    <a:alpha val="43137"/>
                  </a:srgbClr>
                </a:outerShdw>
              </a:effectLst>
              <a:latin typeface="Helvetica" panose="020B0604020202020204" pitchFamily="34" charset="0"/>
            </a:endParaRPr>
          </a:p>
        </p:txBody>
      </p:sp>
      <p:sp>
        <p:nvSpPr>
          <p:cNvPr id="8" name="Content Placeholder 2">
            <a:extLst>
              <a:ext uri="{FF2B5EF4-FFF2-40B4-BE49-F238E27FC236}">
                <a16:creationId xmlns:a16="http://schemas.microsoft.com/office/drawing/2014/main" id="{A5D506D1-A01D-451D-9066-41E3A62C694B}"/>
              </a:ext>
            </a:extLst>
          </p:cNvPr>
          <p:cNvSpPr>
            <a:spLocks noGrp="1"/>
          </p:cNvSpPr>
          <p:nvPr>
            <p:ph idx="1"/>
          </p:nvPr>
        </p:nvSpPr>
        <p:spPr>
          <a:xfrm>
            <a:off x="261670" y="1843713"/>
            <a:ext cx="4127450" cy="3922776"/>
          </a:xfrm>
        </p:spPr>
        <p:txBody>
          <a:bodyPr>
            <a:normAutofit/>
          </a:bodyPr>
          <a:lstStyle/>
          <a:p>
            <a:pPr>
              <a:spcBef>
                <a:spcPts val="800"/>
              </a:spcBef>
              <a:buClr>
                <a:schemeClr val="tx1"/>
              </a:buClr>
            </a:pPr>
            <a:r>
              <a:rPr lang="en-ZA" sz="1100" dirty="0">
                <a:latin typeface="+mj-lt"/>
              </a:rPr>
              <a:t>The only country in the world to have hosted the Soccer, Cricket and Rugby World Cup </a:t>
            </a:r>
          </a:p>
          <a:p>
            <a:pPr>
              <a:spcBef>
                <a:spcPts val="800"/>
              </a:spcBef>
              <a:buClr>
                <a:schemeClr val="tx1"/>
              </a:buClr>
            </a:pPr>
            <a:r>
              <a:rPr lang="en-ZA" sz="1100" dirty="0">
                <a:latin typeface="+mj-lt"/>
              </a:rPr>
              <a:t>The only country to have two Nobel Peace Prize Winners living on the same street </a:t>
            </a:r>
          </a:p>
          <a:p>
            <a:pPr>
              <a:spcBef>
                <a:spcPts val="800"/>
              </a:spcBef>
              <a:buClr>
                <a:schemeClr val="tx1"/>
              </a:buClr>
            </a:pPr>
            <a:r>
              <a:rPr lang="en-US" sz="1100" dirty="0">
                <a:latin typeface="+mj-lt"/>
              </a:rPr>
              <a:t>Accessible</a:t>
            </a:r>
          </a:p>
          <a:p>
            <a:pPr>
              <a:spcBef>
                <a:spcPts val="800"/>
              </a:spcBef>
              <a:buClr>
                <a:schemeClr val="tx1"/>
              </a:buClr>
            </a:pPr>
            <a:r>
              <a:rPr lang="en-US" sz="1100" dirty="0">
                <a:latin typeface="+mj-lt"/>
              </a:rPr>
              <a:t>Affordable</a:t>
            </a:r>
          </a:p>
          <a:p>
            <a:pPr>
              <a:spcBef>
                <a:spcPts val="800"/>
              </a:spcBef>
              <a:buClr>
                <a:schemeClr val="tx1"/>
              </a:buClr>
            </a:pPr>
            <a:r>
              <a:rPr lang="en-US" sz="1100" dirty="0">
                <a:latin typeface="+mj-lt"/>
              </a:rPr>
              <a:t>Natural Beauty</a:t>
            </a:r>
          </a:p>
          <a:p>
            <a:pPr>
              <a:spcBef>
                <a:spcPts val="800"/>
              </a:spcBef>
              <a:buClr>
                <a:schemeClr val="tx1"/>
              </a:buClr>
            </a:pPr>
            <a:r>
              <a:rPr lang="en-US" sz="1100" dirty="0">
                <a:latin typeface="+mj-lt"/>
              </a:rPr>
              <a:t>World Class Facilities</a:t>
            </a:r>
          </a:p>
          <a:p>
            <a:pPr>
              <a:spcBef>
                <a:spcPts val="800"/>
              </a:spcBef>
              <a:buClr>
                <a:schemeClr val="tx1"/>
              </a:buClr>
            </a:pPr>
            <a:r>
              <a:rPr lang="en-US" sz="1100" dirty="0">
                <a:latin typeface="+mj-lt"/>
              </a:rPr>
              <a:t>Adventure</a:t>
            </a:r>
          </a:p>
          <a:p>
            <a:pPr>
              <a:spcBef>
                <a:spcPts val="800"/>
              </a:spcBef>
              <a:buClr>
                <a:schemeClr val="tx1"/>
              </a:buClr>
            </a:pPr>
            <a:r>
              <a:rPr lang="en-US" sz="1100" dirty="0">
                <a:latin typeface="+mj-lt"/>
              </a:rPr>
              <a:t>Good Weather</a:t>
            </a:r>
          </a:p>
          <a:p>
            <a:pPr>
              <a:spcBef>
                <a:spcPts val="800"/>
              </a:spcBef>
              <a:buClr>
                <a:schemeClr val="tx1"/>
              </a:buClr>
            </a:pPr>
            <a:r>
              <a:rPr lang="en-US" sz="1100" dirty="0">
                <a:latin typeface="+mj-lt"/>
              </a:rPr>
              <a:t>Rainbow Nation</a:t>
            </a:r>
          </a:p>
          <a:p>
            <a:pPr>
              <a:spcBef>
                <a:spcPts val="800"/>
              </a:spcBef>
              <a:buClr>
                <a:schemeClr val="tx1"/>
              </a:buClr>
            </a:pPr>
            <a:r>
              <a:rPr lang="en-US" sz="1100" dirty="0">
                <a:latin typeface="+mj-lt"/>
              </a:rPr>
              <a:t>Diverse Experiences</a:t>
            </a:r>
          </a:p>
          <a:p>
            <a:pPr>
              <a:spcBef>
                <a:spcPts val="800"/>
              </a:spcBef>
              <a:buClr>
                <a:schemeClr val="tx1"/>
              </a:buClr>
            </a:pPr>
            <a:r>
              <a:rPr lang="en-US" sz="1100" dirty="0">
                <a:latin typeface="+mj-lt"/>
              </a:rPr>
              <a:t>Wildlife</a:t>
            </a:r>
          </a:p>
          <a:p>
            <a:pPr>
              <a:spcBef>
                <a:spcPts val="800"/>
              </a:spcBef>
              <a:buClr>
                <a:schemeClr val="tx1"/>
              </a:buClr>
            </a:pPr>
            <a:r>
              <a:rPr lang="en-US" sz="1100" dirty="0">
                <a:latin typeface="+mj-lt"/>
              </a:rPr>
              <a:t>Responsible Tourism</a:t>
            </a:r>
          </a:p>
          <a:p>
            <a:pPr>
              <a:spcBef>
                <a:spcPts val="800"/>
              </a:spcBef>
              <a:buClr>
                <a:schemeClr val="tx1"/>
              </a:buClr>
            </a:pPr>
            <a:r>
              <a:rPr lang="en-ZA" sz="1100" dirty="0">
                <a:latin typeface="+mj-lt"/>
              </a:rPr>
              <a:t>11 official languages</a:t>
            </a:r>
            <a:endParaRPr lang="en-US" sz="1100" dirty="0">
              <a:latin typeface="+mj-lt"/>
            </a:endParaRPr>
          </a:p>
          <a:p>
            <a:pPr>
              <a:spcBef>
                <a:spcPts val="800"/>
              </a:spcBef>
              <a:buClr>
                <a:schemeClr val="bg1"/>
              </a:buClr>
            </a:pPr>
            <a:endParaRPr lang="en-US" sz="1100" dirty="0">
              <a:latin typeface="+mj-lt"/>
            </a:endParaRPr>
          </a:p>
        </p:txBody>
      </p:sp>
      <p:sp>
        <p:nvSpPr>
          <p:cNvPr id="9" name="Rectangle 8">
            <a:extLst>
              <a:ext uri="{FF2B5EF4-FFF2-40B4-BE49-F238E27FC236}">
                <a16:creationId xmlns:a16="http://schemas.microsoft.com/office/drawing/2014/main" id="{A9D735CF-8A03-4B40-A914-BF4660546977}"/>
              </a:ext>
            </a:extLst>
          </p:cNvPr>
          <p:cNvSpPr/>
          <p:nvPr/>
        </p:nvSpPr>
        <p:spPr>
          <a:xfrm>
            <a:off x="0" y="846306"/>
            <a:ext cx="128016" cy="9241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Rectangle 9">
            <a:extLst>
              <a:ext uri="{FF2B5EF4-FFF2-40B4-BE49-F238E27FC236}">
                <a16:creationId xmlns:a16="http://schemas.microsoft.com/office/drawing/2014/main" id="{BB6C95C1-A40C-0950-B7CC-0F66A86F2397}"/>
              </a:ext>
            </a:extLst>
          </p:cNvPr>
          <p:cNvSpPr/>
          <p:nvPr/>
        </p:nvSpPr>
        <p:spPr>
          <a:xfrm>
            <a:off x="0" y="0"/>
            <a:ext cx="12192000" cy="685800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1268" name="Picture 4" descr="Explore Epic South Africa">
            <a:extLst>
              <a:ext uri="{FF2B5EF4-FFF2-40B4-BE49-F238E27FC236}">
                <a16:creationId xmlns:a16="http://schemas.microsoft.com/office/drawing/2014/main" id="{5A832B58-DC57-4753-B2AD-AD8289C142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7175" y="96501"/>
            <a:ext cx="4546807" cy="3247719"/>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South Africans are learning that they're not that exceptional after all">
            <a:extLst>
              <a:ext uri="{FF2B5EF4-FFF2-40B4-BE49-F238E27FC236}">
                <a16:creationId xmlns:a16="http://schemas.microsoft.com/office/drawing/2014/main" id="{394C080E-DAAC-B21F-EA20-DD6DFC4823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7173" y="3344220"/>
            <a:ext cx="4546807" cy="3410106"/>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The Life of Nelson Mandela: South Africa's Hero">
            <a:extLst>
              <a:ext uri="{FF2B5EF4-FFF2-40B4-BE49-F238E27FC236}">
                <a16:creationId xmlns:a16="http://schemas.microsoft.com/office/drawing/2014/main" id="{86ADFC1B-DB6F-E07D-6785-AE6ECBD006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4771" y="3984826"/>
            <a:ext cx="2842400" cy="163438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E322A044-8CFF-7CF4-4D88-861690E3631A}"/>
              </a:ext>
            </a:extLst>
          </p:cNvPr>
          <p:cNvSpPr/>
          <p:nvPr/>
        </p:nvSpPr>
        <p:spPr>
          <a:xfrm>
            <a:off x="4674768" y="96501"/>
            <a:ext cx="2842353" cy="388832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Rectangle 19">
            <a:extLst>
              <a:ext uri="{FF2B5EF4-FFF2-40B4-BE49-F238E27FC236}">
                <a16:creationId xmlns:a16="http://schemas.microsoft.com/office/drawing/2014/main" id="{5002284A-F906-CB5D-42EE-EACBF840F8A5}"/>
              </a:ext>
            </a:extLst>
          </p:cNvPr>
          <p:cNvSpPr/>
          <p:nvPr/>
        </p:nvSpPr>
        <p:spPr>
          <a:xfrm>
            <a:off x="7517121" y="96500"/>
            <a:ext cx="4546752" cy="3247719"/>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Rectangle 21">
            <a:extLst>
              <a:ext uri="{FF2B5EF4-FFF2-40B4-BE49-F238E27FC236}">
                <a16:creationId xmlns:a16="http://schemas.microsoft.com/office/drawing/2014/main" id="{B965FDE4-E80E-51A9-9F74-EAEFCA1A91F4}"/>
              </a:ext>
            </a:extLst>
          </p:cNvPr>
          <p:cNvSpPr/>
          <p:nvPr/>
        </p:nvSpPr>
        <p:spPr>
          <a:xfrm>
            <a:off x="4674659" y="3984825"/>
            <a:ext cx="2842353" cy="163438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Rectangle 22">
            <a:extLst>
              <a:ext uri="{FF2B5EF4-FFF2-40B4-BE49-F238E27FC236}">
                <a16:creationId xmlns:a16="http://schemas.microsoft.com/office/drawing/2014/main" id="{155CC72C-F531-DBF3-F8BF-D642DC580FE2}"/>
              </a:ext>
            </a:extLst>
          </p:cNvPr>
          <p:cNvSpPr/>
          <p:nvPr/>
        </p:nvSpPr>
        <p:spPr>
          <a:xfrm>
            <a:off x="7517012" y="3344219"/>
            <a:ext cx="4546752" cy="3410106"/>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4" name="Rectangle 23">
            <a:extLst>
              <a:ext uri="{FF2B5EF4-FFF2-40B4-BE49-F238E27FC236}">
                <a16:creationId xmlns:a16="http://schemas.microsoft.com/office/drawing/2014/main" id="{DBDAC8D2-4A88-D81D-D3BA-07F45F5165C6}"/>
              </a:ext>
            </a:extLst>
          </p:cNvPr>
          <p:cNvSpPr/>
          <p:nvPr/>
        </p:nvSpPr>
        <p:spPr>
          <a:xfrm>
            <a:off x="4674441" y="5619206"/>
            <a:ext cx="2842353" cy="1135119"/>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 name="Picture 2" descr="A blue text and a map&#10;&#10;Description automatically generated">
            <a:extLst>
              <a:ext uri="{FF2B5EF4-FFF2-40B4-BE49-F238E27FC236}">
                <a16:creationId xmlns:a16="http://schemas.microsoft.com/office/drawing/2014/main" id="{45CF3C6E-E37E-DD7D-4F47-BCEC3257D9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476" y="5766489"/>
            <a:ext cx="4109644" cy="931817"/>
          </a:xfrm>
          <a:prstGeom prst="rect">
            <a:avLst/>
          </a:prstGeom>
        </p:spPr>
      </p:pic>
      <p:pic>
        <p:nvPicPr>
          <p:cNvPr id="4" name="Picture 3" descr="A group of logos with a lion and paw print&#10;&#10;Description automatically generated">
            <a:extLst>
              <a:ext uri="{FF2B5EF4-FFF2-40B4-BE49-F238E27FC236}">
                <a16:creationId xmlns:a16="http://schemas.microsoft.com/office/drawing/2014/main" id="{A214D822-E866-4C48-8F98-1E32C02A72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539" y="-31569"/>
            <a:ext cx="783771" cy="78377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38187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9000">
        <p15:prstTrans prst="drape"/>
      </p:transition>
    </mc:Choice>
    <mc:Fallback xmlns="">
      <p:transition spd="slow" advClick="0" advTm="9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South Africa escorted tours and holidays 2023 &amp; 2024 | Cox &amp; Kings">
            <a:extLst>
              <a:ext uri="{FF2B5EF4-FFF2-40B4-BE49-F238E27FC236}">
                <a16:creationId xmlns:a16="http://schemas.microsoft.com/office/drawing/2014/main" id="{68EC81B0-CF48-9746-B0AF-C3529670E749}"/>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b="38853"/>
          <a:stretch/>
        </p:blipFill>
        <p:spPr bwMode="auto">
          <a:xfrm>
            <a:off x="152397" y="3352800"/>
            <a:ext cx="11887208" cy="3330102"/>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A picture containing mammal, looking, standing, big cat&#10;&#10;Description automatically generated">
            <a:extLst>
              <a:ext uri="{FF2B5EF4-FFF2-40B4-BE49-F238E27FC236}">
                <a16:creationId xmlns:a16="http://schemas.microsoft.com/office/drawing/2014/main" id="{3E257B02-AF70-FFEC-A7EC-AB2FC595861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7087" y="130534"/>
            <a:ext cx="12043954" cy="5140269"/>
          </a:xfrm>
          <a:prstGeom prst="rect">
            <a:avLst/>
          </a:prstGeom>
          <a:ln>
            <a:solidFill>
              <a:schemeClr val="accent2"/>
            </a:solidFill>
          </a:ln>
          <a:effectLst>
            <a:softEdge rad="63500"/>
          </a:effectLst>
        </p:spPr>
      </p:pic>
      <p:sp>
        <p:nvSpPr>
          <p:cNvPr id="12" name="Title 1">
            <a:extLst>
              <a:ext uri="{FF2B5EF4-FFF2-40B4-BE49-F238E27FC236}">
                <a16:creationId xmlns:a16="http://schemas.microsoft.com/office/drawing/2014/main" id="{C45A9AFB-A672-BA86-ED0D-B517B443A407}"/>
              </a:ext>
            </a:extLst>
          </p:cNvPr>
          <p:cNvSpPr txBox="1">
            <a:spLocks/>
          </p:cNvSpPr>
          <p:nvPr/>
        </p:nvSpPr>
        <p:spPr>
          <a:xfrm>
            <a:off x="5729846" y="5622976"/>
            <a:ext cx="6309757" cy="1295460"/>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800" b="1" dirty="0">
                <a:solidFill>
                  <a:schemeClr val="bg1"/>
                </a:solidFill>
                <a:effectLst>
                  <a:outerShdw blurRad="38100" dist="38100" dir="2700000" algn="tl">
                    <a:srgbClr val="000000">
                      <a:alpha val="43137"/>
                    </a:srgbClr>
                  </a:outerShdw>
                </a:effectLst>
                <a:latin typeface="Helvetica" panose="020B0604020202020204" pitchFamily="34" charset="0"/>
              </a:rPr>
              <a:t>Home of the Big 5 &amp;</a:t>
            </a:r>
          </a:p>
          <a:p>
            <a:pPr algn="r"/>
            <a:r>
              <a:rPr lang="en-US" sz="4800" b="1" dirty="0">
                <a:solidFill>
                  <a:schemeClr val="bg1"/>
                </a:solidFill>
                <a:effectLst>
                  <a:outerShdw blurRad="38100" dist="38100" dir="2700000" algn="tl">
                    <a:srgbClr val="000000">
                      <a:alpha val="43137"/>
                    </a:srgbClr>
                  </a:outerShdw>
                </a:effectLst>
                <a:latin typeface="Helvetica" panose="020B0604020202020204" pitchFamily="34" charset="0"/>
              </a:rPr>
              <a:t>7</a:t>
            </a:r>
            <a:r>
              <a:rPr lang="en-US" sz="4800" b="1" baseline="30000" dirty="0">
                <a:solidFill>
                  <a:schemeClr val="bg1"/>
                </a:solidFill>
                <a:effectLst>
                  <a:outerShdw blurRad="38100" dist="38100" dir="2700000" algn="tl">
                    <a:srgbClr val="000000">
                      <a:alpha val="43137"/>
                    </a:srgbClr>
                  </a:outerShdw>
                </a:effectLst>
                <a:latin typeface="Helvetica" panose="020B0604020202020204" pitchFamily="34" charset="0"/>
              </a:rPr>
              <a:t>th</a:t>
            </a:r>
            <a:r>
              <a:rPr lang="en-US" sz="4800" b="1" dirty="0">
                <a:solidFill>
                  <a:schemeClr val="bg1"/>
                </a:solidFill>
                <a:effectLst>
                  <a:outerShdw blurRad="38100" dist="38100" dir="2700000" algn="tl">
                    <a:srgbClr val="000000">
                      <a:alpha val="43137"/>
                    </a:srgbClr>
                  </a:outerShdw>
                </a:effectLst>
                <a:latin typeface="Helvetica" panose="020B0604020202020204" pitchFamily="34" charset="0"/>
              </a:rPr>
              <a:t> Wonder of the World</a:t>
            </a:r>
            <a:endParaRPr lang="en-US" sz="4800" dirty="0">
              <a:solidFill>
                <a:schemeClr val="bg1"/>
              </a:solidFill>
              <a:latin typeface="Helvetica" panose="020B0604020202020204" pitchFamily="34" charset="0"/>
            </a:endParaRPr>
          </a:p>
        </p:txBody>
      </p:sp>
      <p:sp>
        <p:nvSpPr>
          <p:cNvPr id="2" name="Rectangle 1">
            <a:extLst>
              <a:ext uri="{FF2B5EF4-FFF2-40B4-BE49-F238E27FC236}">
                <a16:creationId xmlns:a16="http://schemas.microsoft.com/office/drawing/2014/main" id="{D9850641-2EA1-FEBA-4DA5-DC2FCF084A7D}"/>
              </a:ext>
            </a:extLst>
          </p:cNvPr>
          <p:cNvSpPr/>
          <p:nvPr/>
        </p:nvSpPr>
        <p:spPr>
          <a:xfrm>
            <a:off x="0" y="0"/>
            <a:ext cx="12192000" cy="685800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Rectangle 3">
            <a:extLst>
              <a:ext uri="{FF2B5EF4-FFF2-40B4-BE49-F238E27FC236}">
                <a16:creationId xmlns:a16="http://schemas.microsoft.com/office/drawing/2014/main" id="{C9D34D18-E98D-F859-E74C-0AD24F4E54C2}"/>
              </a:ext>
            </a:extLst>
          </p:cNvPr>
          <p:cNvSpPr/>
          <p:nvPr/>
        </p:nvSpPr>
        <p:spPr>
          <a:xfrm>
            <a:off x="152396" y="175098"/>
            <a:ext cx="11887208" cy="651753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 name="Picture 2" descr="A group of logos with a lion and paw print&#10;&#10;Description automatically generated">
            <a:extLst>
              <a:ext uri="{FF2B5EF4-FFF2-40B4-BE49-F238E27FC236}">
                <a16:creationId xmlns:a16="http://schemas.microsoft.com/office/drawing/2014/main" id="{2D9F95AF-84C8-9242-523C-625BF5E63D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39" y="-31569"/>
            <a:ext cx="783771" cy="78377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84450616"/>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4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9067B-15EC-DA72-7DCE-B45DF5515F2D}"/>
              </a:ext>
            </a:extLst>
          </p:cNvPr>
          <p:cNvSpPr>
            <a:spLocks noGrp="1"/>
          </p:cNvSpPr>
          <p:nvPr>
            <p:ph type="title"/>
          </p:nvPr>
        </p:nvSpPr>
        <p:spPr/>
        <p:txBody>
          <a:bodyPr/>
          <a:lstStyle/>
          <a:p>
            <a:endParaRPr lang="en-ZA"/>
          </a:p>
        </p:txBody>
      </p:sp>
      <p:pic>
        <p:nvPicPr>
          <p:cNvPr id="4" name="Picture 4" descr="South Africa's Most-Visited Attractions">
            <a:extLst>
              <a:ext uri="{FF2B5EF4-FFF2-40B4-BE49-F238E27FC236}">
                <a16:creationId xmlns:a16="http://schemas.microsoft.com/office/drawing/2014/main" id="{4AEAE306-7BBA-BEB0-36DF-EAE7589060F8}"/>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flipV="1">
            <a:off x="0" y="3646733"/>
            <a:ext cx="12192000" cy="32359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outh Africa's Most-Visited Attractions">
            <a:extLst>
              <a:ext uri="{FF2B5EF4-FFF2-40B4-BE49-F238E27FC236}">
                <a16:creationId xmlns:a16="http://schemas.microsoft.com/office/drawing/2014/main" id="{1423A961-F1FB-C061-6F21-6B316AE993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78" y="41159"/>
            <a:ext cx="12142713" cy="351418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B792994E-ED11-D577-F08B-526F77F5A05B}"/>
              </a:ext>
            </a:extLst>
          </p:cNvPr>
          <p:cNvSpPr txBox="1">
            <a:spLocks/>
          </p:cNvSpPr>
          <p:nvPr/>
        </p:nvSpPr>
        <p:spPr>
          <a:xfrm>
            <a:off x="3951181" y="2778104"/>
            <a:ext cx="4310078" cy="1724247"/>
          </a:xfrm>
          <a:prstGeom prst="rect">
            <a:avLst/>
          </a:prstGeom>
          <a:solidFill>
            <a:schemeClr val="tx2">
              <a:lumMod val="20000"/>
              <a:lumOff val="80000"/>
              <a:alpha val="80000"/>
            </a:schemeClr>
          </a:solidFill>
          <a:effectLst>
            <a:softEdge rad="635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777240">
              <a:spcAft>
                <a:spcPts val="510"/>
              </a:spcAft>
            </a:pPr>
            <a:r>
              <a:rPr lang="en-US" sz="5610" b="1" kern="1200" dirty="0">
                <a:solidFill>
                  <a:srgbClr val="29367E"/>
                </a:solidFill>
                <a:effectLst>
                  <a:outerShdw blurRad="38100" dist="38100" dir="2700000" algn="tl">
                    <a:srgbClr val="000000">
                      <a:alpha val="43137"/>
                    </a:srgbClr>
                  </a:outerShdw>
                </a:effectLst>
                <a:latin typeface="Helvetica" panose="020B0604020202020204" pitchFamily="34" charset="0"/>
                <a:ea typeface="+mj-ea"/>
                <a:cs typeface="+mj-cs"/>
              </a:rPr>
              <a:t>Host City:</a:t>
            </a:r>
          </a:p>
          <a:p>
            <a:pPr algn="ctr" defTabSz="777240">
              <a:spcAft>
                <a:spcPts val="510"/>
              </a:spcAft>
            </a:pPr>
            <a:r>
              <a:rPr lang="en-US" sz="5610" b="1" kern="1200" dirty="0">
                <a:solidFill>
                  <a:srgbClr val="29367E"/>
                </a:solidFill>
                <a:effectLst>
                  <a:outerShdw blurRad="38100" dist="38100" dir="2700000" algn="tl">
                    <a:srgbClr val="000000">
                      <a:alpha val="43137"/>
                    </a:srgbClr>
                  </a:outerShdw>
                </a:effectLst>
                <a:latin typeface="Helvetica" panose="020B0604020202020204" pitchFamily="34" charset="0"/>
                <a:ea typeface="+mj-ea"/>
                <a:cs typeface="+mj-cs"/>
              </a:rPr>
              <a:t>Cape Town</a:t>
            </a:r>
            <a:endParaRPr lang="en-US" sz="6600" dirty="0">
              <a:solidFill>
                <a:srgbClr val="29367E"/>
              </a:solidFill>
              <a:latin typeface="Helvetica" panose="020B0604020202020204" pitchFamily="34" charset="0"/>
            </a:endParaRPr>
          </a:p>
        </p:txBody>
      </p:sp>
      <p:sp>
        <p:nvSpPr>
          <p:cNvPr id="8" name="Rectangle 7">
            <a:extLst>
              <a:ext uri="{FF2B5EF4-FFF2-40B4-BE49-F238E27FC236}">
                <a16:creationId xmlns:a16="http://schemas.microsoft.com/office/drawing/2014/main" id="{14D31848-6418-DBB0-C455-6833692F90C2}"/>
              </a:ext>
            </a:extLst>
          </p:cNvPr>
          <p:cNvSpPr/>
          <p:nvPr/>
        </p:nvSpPr>
        <p:spPr>
          <a:xfrm>
            <a:off x="0" y="0"/>
            <a:ext cx="12192000" cy="685800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a:extLst>
              <a:ext uri="{FF2B5EF4-FFF2-40B4-BE49-F238E27FC236}">
                <a16:creationId xmlns:a16="http://schemas.microsoft.com/office/drawing/2014/main" id="{FB547852-22B1-FDAA-E134-2BBE97979E66}"/>
              </a:ext>
            </a:extLst>
          </p:cNvPr>
          <p:cNvSpPr/>
          <p:nvPr/>
        </p:nvSpPr>
        <p:spPr>
          <a:xfrm>
            <a:off x="152396" y="175098"/>
            <a:ext cx="11887208" cy="651753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 name="Picture 2" descr="A blue text and a map&#10;&#10;Description automatically generated">
            <a:extLst>
              <a:ext uri="{FF2B5EF4-FFF2-40B4-BE49-F238E27FC236}">
                <a16:creationId xmlns:a16="http://schemas.microsoft.com/office/drawing/2014/main" id="{E63E3070-D894-1AD9-2536-4AF532FF4E4F}"/>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532317" y="68198"/>
            <a:ext cx="2619105" cy="593854"/>
          </a:xfrm>
          <a:prstGeom prst="rect">
            <a:avLst/>
          </a:prstGeom>
        </p:spPr>
      </p:pic>
      <p:pic>
        <p:nvPicPr>
          <p:cNvPr id="7" name="Picture 6" descr="A group of logos with a lion and paw print&#10;&#10;Description automatically generated">
            <a:extLst>
              <a:ext uri="{FF2B5EF4-FFF2-40B4-BE49-F238E27FC236}">
                <a16:creationId xmlns:a16="http://schemas.microsoft.com/office/drawing/2014/main" id="{7C50FA65-22E8-2EB1-5AEF-0D31192C0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39" y="-31569"/>
            <a:ext cx="783771" cy="78377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4506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nchanting Cape Town - Cape Town Travel Guide">
            <a:extLst>
              <a:ext uri="{FF2B5EF4-FFF2-40B4-BE49-F238E27FC236}">
                <a16:creationId xmlns:a16="http://schemas.microsoft.com/office/drawing/2014/main" id="{6C41906D-E919-51E3-36D7-3E4BFAF96D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91" r="32525"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3B3857F-3D8B-58BD-22A2-ECD0D2AA0761}"/>
              </a:ext>
            </a:extLst>
          </p:cNvPr>
          <p:cNvSpPr/>
          <p:nvPr/>
        </p:nvSpPr>
        <p:spPr>
          <a:xfrm>
            <a:off x="574766" y="929332"/>
            <a:ext cx="3944983" cy="5294811"/>
          </a:xfrm>
          <a:prstGeom prst="rect">
            <a:avLst/>
          </a:prstGeom>
          <a:solidFill>
            <a:schemeClr val="accent2">
              <a:lumMod val="20000"/>
              <a:lumOff val="80000"/>
              <a:alpha val="8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D333FA05-3412-6CE3-8733-A0E424B7D5C8}"/>
              </a:ext>
            </a:extLst>
          </p:cNvPr>
          <p:cNvSpPr>
            <a:spLocks noGrp="1"/>
          </p:cNvSpPr>
          <p:nvPr>
            <p:ph type="title"/>
          </p:nvPr>
        </p:nvSpPr>
        <p:spPr>
          <a:xfrm>
            <a:off x="574766" y="795821"/>
            <a:ext cx="3834575" cy="669030"/>
          </a:xfrm>
        </p:spPr>
        <p:txBody>
          <a:bodyPr anchor="ctr">
            <a:noAutofit/>
          </a:bodyPr>
          <a:lstStyle/>
          <a:p>
            <a:r>
              <a:rPr lang="en-ZA" sz="2400" b="1" dirty="0">
                <a:solidFill>
                  <a:srgbClr val="29367E"/>
                </a:solidFill>
                <a:effectLst>
                  <a:outerShdw blurRad="38100" dist="38100" dir="2700000" algn="tl">
                    <a:srgbClr val="000000">
                      <a:alpha val="43137"/>
                    </a:srgbClr>
                  </a:outerShdw>
                </a:effectLst>
                <a:latin typeface="Helvetica" panose="020B0604020202020204" pitchFamily="34" charset="0"/>
              </a:rPr>
              <a:t>Experience cape town</a:t>
            </a:r>
          </a:p>
        </p:txBody>
      </p:sp>
      <p:sp>
        <p:nvSpPr>
          <p:cNvPr id="3" name="Content Placeholder 2">
            <a:extLst>
              <a:ext uri="{FF2B5EF4-FFF2-40B4-BE49-F238E27FC236}">
                <a16:creationId xmlns:a16="http://schemas.microsoft.com/office/drawing/2014/main" id="{2980A854-3C59-6127-A816-B600BD1B50A6}"/>
              </a:ext>
            </a:extLst>
          </p:cNvPr>
          <p:cNvSpPr>
            <a:spLocks noGrp="1"/>
          </p:cNvSpPr>
          <p:nvPr>
            <p:ph idx="1"/>
          </p:nvPr>
        </p:nvSpPr>
        <p:spPr>
          <a:xfrm>
            <a:off x="574766" y="1338634"/>
            <a:ext cx="3944983" cy="5208724"/>
          </a:xfrm>
        </p:spPr>
        <p:txBody>
          <a:bodyPr anchor="t">
            <a:normAutofit lnSpcReduction="10000"/>
          </a:bodyPr>
          <a:lstStyle/>
          <a:p>
            <a:pPr marL="0" indent="0" algn="just">
              <a:lnSpc>
                <a:spcPct val="100000"/>
              </a:lnSpc>
              <a:spcBef>
                <a:spcPts val="0"/>
              </a:spcBef>
              <a:spcAft>
                <a:spcPts val="0"/>
              </a:spcAft>
              <a:buNone/>
            </a:pPr>
            <a:r>
              <a:rPr lang="en-US" sz="800" b="0" i="0" u="none" strike="noStrike" baseline="0" dirty="0">
                <a:solidFill>
                  <a:sysClr val="windowText" lastClr="000000"/>
                </a:solidFill>
                <a:latin typeface="Open Sans" pitchFamily="2" charset="0"/>
                <a:ea typeface="Open Sans" pitchFamily="2" charset="0"/>
                <a:cs typeface="Open Sans" pitchFamily="2" charset="0"/>
              </a:rPr>
              <a:t>Here are 5 reasons why you should attend WVAC 2024:</a:t>
            </a:r>
          </a:p>
          <a:p>
            <a:pPr marL="0" indent="0" algn="just">
              <a:lnSpc>
                <a:spcPct val="100000"/>
              </a:lnSpc>
              <a:spcBef>
                <a:spcPts val="0"/>
              </a:spcBef>
              <a:spcAft>
                <a:spcPts val="0"/>
              </a:spcAft>
              <a:buNone/>
            </a:pPr>
            <a:endParaRPr lang="en-US" sz="800" b="1" i="0" u="none" strike="noStrike" baseline="0" dirty="0">
              <a:solidFill>
                <a:sysClr val="windowText" lastClr="000000"/>
              </a:solidFill>
              <a:latin typeface="Open Sans" pitchFamily="2" charset="0"/>
              <a:ea typeface="Open Sans" pitchFamily="2" charset="0"/>
              <a:cs typeface="Open Sans" pitchFamily="2" charset="0"/>
            </a:endParaRPr>
          </a:p>
          <a:p>
            <a:pPr marL="0" indent="0" algn="just">
              <a:lnSpc>
                <a:spcPct val="100000"/>
              </a:lnSpc>
              <a:spcBef>
                <a:spcPts val="0"/>
              </a:spcBef>
              <a:spcAft>
                <a:spcPts val="0"/>
              </a:spcAft>
              <a:buNone/>
            </a:pPr>
            <a:r>
              <a:rPr lang="en-ZA" sz="800" b="1" i="0" u="none" strike="noStrike" baseline="0" dirty="0">
                <a:solidFill>
                  <a:sysClr val="windowText" lastClr="000000"/>
                </a:solidFill>
                <a:latin typeface="Open Sans" pitchFamily="2" charset="0"/>
                <a:ea typeface="Open Sans" pitchFamily="2" charset="0"/>
                <a:cs typeface="Open Sans" pitchFamily="2" charset="0"/>
              </a:rPr>
              <a:t>1. The Weather </a:t>
            </a:r>
          </a:p>
          <a:p>
            <a:pPr marL="0" indent="0" algn="just">
              <a:lnSpc>
                <a:spcPct val="100000"/>
              </a:lnSpc>
              <a:spcBef>
                <a:spcPts val="0"/>
              </a:spcBef>
              <a:spcAft>
                <a:spcPts val="0"/>
              </a:spcAft>
              <a:buNone/>
            </a:pPr>
            <a:r>
              <a:rPr lang="en-US" sz="800" dirty="0">
                <a:solidFill>
                  <a:sysClr val="windowText" lastClr="000000"/>
                </a:solidFill>
                <a:latin typeface="Open Sans" pitchFamily="2" charset="0"/>
                <a:ea typeface="Open Sans" pitchFamily="2" charset="0"/>
                <a:cs typeface="Open Sans" pitchFamily="2" charset="0"/>
              </a:rPr>
              <a:t>To explore all this natural beauty, the climate in Cape Town is that of a year-round, mild Californian/Mediterranean one - gracing us with long summer days to explore all that the city has to offer.  The annual average temperature in Cape Town is a delightful 17-25 degrees Celsius  in April (that’s between 63- and 77-degrees Fahrenheit for all you international folks.)</a:t>
            </a:r>
          </a:p>
          <a:p>
            <a:pPr marL="0" indent="0" algn="just">
              <a:lnSpc>
                <a:spcPct val="100000"/>
              </a:lnSpc>
              <a:spcBef>
                <a:spcPts val="0"/>
              </a:spcBef>
              <a:spcAft>
                <a:spcPts val="0"/>
              </a:spcAft>
              <a:buNone/>
            </a:pPr>
            <a:endParaRPr lang="en-US" sz="800" dirty="0">
              <a:solidFill>
                <a:sysClr val="windowText" lastClr="000000"/>
              </a:solidFill>
              <a:latin typeface="Open Sans" pitchFamily="2" charset="0"/>
              <a:ea typeface="Open Sans" pitchFamily="2" charset="0"/>
              <a:cs typeface="Open Sans" pitchFamily="2" charset="0"/>
            </a:endParaRPr>
          </a:p>
          <a:p>
            <a:pPr marL="0" indent="0" algn="just">
              <a:lnSpc>
                <a:spcPct val="100000"/>
              </a:lnSpc>
              <a:spcBef>
                <a:spcPts val="0"/>
              </a:spcBef>
              <a:spcAft>
                <a:spcPts val="0"/>
              </a:spcAft>
              <a:buNone/>
            </a:pPr>
            <a:r>
              <a:rPr lang="en-ZA" sz="800" b="1" i="0" u="none" strike="noStrike" baseline="0" dirty="0">
                <a:solidFill>
                  <a:sysClr val="windowText" lastClr="000000"/>
                </a:solidFill>
                <a:latin typeface="Open Sans" pitchFamily="2" charset="0"/>
                <a:ea typeface="Open Sans" pitchFamily="2" charset="0"/>
                <a:cs typeface="Open Sans" pitchFamily="2" charset="0"/>
              </a:rPr>
              <a:t>2. The Adventure </a:t>
            </a:r>
          </a:p>
          <a:p>
            <a:pPr marL="0" indent="0" algn="just">
              <a:buNone/>
            </a:pPr>
            <a:r>
              <a:rPr lang="en-US" sz="800" dirty="0">
                <a:solidFill>
                  <a:sysClr val="windowText" lastClr="000000"/>
                </a:solidFill>
                <a:latin typeface="Open Sans" pitchFamily="2" charset="0"/>
                <a:ea typeface="Open Sans" pitchFamily="2" charset="0"/>
                <a:cs typeface="Open Sans" pitchFamily="2" charset="0"/>
              </a:rPr>
              <a:t>Being home to iconic mountain ranges, stunning natural wonders, thrilling landscapes and ocean vistas, Cape Town offers no shortage of adventures. Known as the adventure capital of South Africa, the lifestyle of locals and visitors' alike centers around the outdoors and an active lifestyle. Find something for every member of the family like hiking, diving, cruising or climbing, to paragliding, </a:t>
            </a:r>
            <a:r>
              <a:rPr lang="en-US" sz="800" dirty="0">
                <a:solidFill>
                  <a:schemeClr val="accent1"/>
                </a:solidFill>
                <a:latin typeface="Open Sans" pitchFamily="2" charset="0"/>
                <a:ea typeface="Open Sans" pitchFamily="2" charset="0"/>
                <a:cs typeface="Open Sans" pitchFamily="2" charset="0"/>
                <a:hlinkClick r:id="rId3">
                  <a:extLst>
                    <a:ext uri="{A12FA001-AC4F-418D-AE19-62706E023703}">
                      <ahyp:hlinkClr xmlns:ahyp="http://schemas.microsoft.com/office/drawing/2018/hyperlinkcolor" val="tx"/>
                    </a:ext>
                  </a:extLst>
                </a:hlinkClick>
              </a:rPr>
              <a:t>abseiling</a:t>
            </a:r>
            <a:r>
              <a:rPr lang="en-US" sz="800" dirty="0">
                <a:solidFill>
                  <a:sysClr val="windowText" lastClr="000000"/>
                </a:solidFill>
                <a:latin typeface="Open Sans" pitchFamily="2" charset="0"/>
                <a:ea typeface="Open Sans" pitchFamily="2" charset="0"/>
                <a:cs typeface="Open Sans" pitchFamily="2" charset="0"/>
              </a:rPr>
              <a:t>, </a:t>
            </a:r>
            <a:r>
              <a:rPr lang="en-US" sz="800" dirty="0" err="1">
                <a:solidFill>
                  <a:sysClr val="windowText" lastClr="000000"/>
                </a:solidFill>
                <a:latin typeface="Open Sans" pitchFamily="2" charset="0"/>
                <a:ea typeface="Open Sans" pitchFamily="2" charset="0"/>
                <a:cs typeface="Open Sans" pitchFamily="2" charset="0"/>
              </a:rPr>
              <a:t>kloofing</a:t>
            </a:r>
            <a:r>
              <a:rPr lang="en-US" sz="800" dirty="0">
                <a:solidFill>
                  <a:sysClr val="windowText" lastClr="000000"/>
                </a:solidFill>
                <a:latin typeface="Open Sans" pitchFamily="2" charset="0"/>
                <a:ea typeface="Open Sans" pitchFamily="2" charset="0"/>
                <a:cs typeface="Open Sans" pitchFamily="2" charset="0"/>
              </a:rPr>
              <a:t> or shark-cage diving for the adrenaline junkies out there. With so much on offer, the city of Cape Town has endless attractions for people from all over the world, making it well worth a visit for the </a:t>
            </a:r>
            <a:r>
              <a:rPr lang="en-US" sz="800" dirty="0">
                <a:solidFill>
                  <a:schemeClr val="accent1"/>
                </a:solidFill>
                <a:latin typeface="Open Sans" pitchFamily="2" charset="0"/>
                <a:ea typeface="Open Sans" pitchFamily="2" charset="0"/>
                <a:cs typeface="Open Sans" pitchFamily="2" charset="0"/>
                <a:hlinkClick r:id="rId4">
                  <a:extLst>
                    <a:ext uri="{A12FA001-AC4F-418D-AE19-62706E023703}">
                      <ahyp:hlinkClr xmlns:ahyp="http://schemas.microsoft.com/office/drawing/2018/hyperlinkcolor" val="tx"/>
                    </a:ext>
                  </a:extLst>
                </a:hlinkClick>
              </a:rPr>
              <a:t>authentic Cape Town experience</a:t>
            </a:r>
            <a:r>
              <a:rPr lang="en-US" sz="800" dirty="0">
                <a:solidFill>
                  <a:sysClr val="windowText" lastClr="000000"/>
                </a:solidFill>
                <a:latin typeface="Open Sans" pitchFamily="2" charset="0"/>
                <a:ea typeface="Open Sans" pitchFamily="2" charset="0"/>
                <a:cs typeface="Open Sans" pitchFamily="2" charset="0"/>
              </a:rPr>
              <a:t>.</a:t>
            </a:r>
          </a:p>
          <a:p>
            <a:pPr marL="0" indent="0" algn="just">
              <a:lnSpc>
                <a:spcPct val="100000"/>
              </a:lnSpc>
              <a:spcBef>
                <a:spcPts val="0"/>
              </a:spcBef>
              <a:spcAft>
                <a:spcPts val="0"/>
              </a:spcAft>
              <a:buNone/>
            </a:pPr>
            <a:r>
              <a:rPr lang="en-ZA" sz="800" b="1" i="0" u="none" strike="noStrike" baseline="0" dirty="0">
                <a:solidFill>
                  <a:sysClr val="windowText" lastClr="000000"/>
                </a:solidFill>
                <a:latin typeface="Open Sans" pitchFamily="2" charset="0"/>
                <a:ea typeface="Open Sans" pitchFamily="2" charset="0"/>
                <a:cs typeface="Open Sans" pitchFamily="2" charset="0"/>
              </a:rPr>
              <a:t>3. The Food </a:t>
            </a:r>
          </a:p>
          <a:p>
            <a:pPr marL="0" indent="0" algn="just">
              <a:lnSpc>
                <a:spcPct val="100000"/>
              </a:lnSpc>
              <a:spcBef>
                <a:spcPts val="0"/>
              </a:spcBef>
              <a:spcAft>
                <a:spcPts val="0"/>
              </a:spcAft>
              <a:buNone/>
            </a:pPr>
            <a:r>
              <a:rPr lang="en-US" sz="800" dirty="0">
                <a:solidFill>
                  <a:sysClr val="windowText" lastClr="000000"/>
                </a:solidFill>
                <a:latin typeface="Open Sans" pitchFamily="2" charset="0"/>
                <a:ea typeface="Open Sans" pitchFamily="2" charset="0"/>
                <a:cs typeface="Open Sans" pitchFamily="2" charset="0"/>
              </a:rPr>
              <a:t>Cape Town is no doubt the undisputed </a:t>
            </a:r>
            <a:r>
              <a:rPr lang="en-US" sz="800" dirty="0">
                <a:solidFill>
                  <a:schemeClr val="accent1"/>
                </a:solidFill>
                <a:latin typeface="Open Sans" pitchFamily="2" charset="0"/>
                <a:ea typeface="Open Sans" pitchFamily="2" charset="0"/>
                <a:cs typeface="Open Sans" pitchFamily="2" charset="0"/>
                <a:hlinkClick r:id="rId5">
                  <a:extLst>
                    <a:ext uri="{A12FA001-AC4F-418D-AE19-62706E023703}">
                      <ahyp:hlinkClr xmlns:ahyp="http://schemas.microsoft.com/office/drawing/2018/hyperlinkcolor" val="tx"/>
                    </a:ext>
                  </a:extLst>
                </a:hlinkClick>
              </a:rPr>
              <a:t>culinary capital of South Africa</a:t>
            </a:r>
            <a:r>
              <a:rPr lang="en-US" sz="800" dirty="0">
                <a:solidFill>
                  <a:sysClr val="windowText" lastClr="000000"/>
                </a:solidFill>
                <a:latin typeface="Open Sans" pitchFamily="2" charset="0"/>
                <a:ea typeface="Open Sans" pitchFamily="2" charset="0"/>
                <a:cs typeface="Open Sans" pitchFamily="2" charset="0"/>
              </a:rPr>
              <a:t>. It is home to some of the country’s best and most inventive chefs and has proven itself by winning the Condé Nast’s Readers’ Choice Awards as the best food city in the world a couple of years ago.  In Cape Town - you can explore wine routes, wine festivals, wine estates and wine tasting at some of the nation's most prestigious estates. And better yet, explore them with City Sightseeing and our </a:t>
            </a:r>
            <a:r>
              <a:rPr lang="en-US" sz="800" dirty="0">
                <a:solidFill>
                  <a:schemeClr val="accent1"/>
                </a:solidFill>
                <a:latin typeface="Open Sans" pitchFamily="2" charset="0"/>
                <a:ea typeface="Open Sans" pitchFamily="2" charset="0"/>
                <a:cs typeface="Open Sans" pitchFamily="2" charset="0"/>
                <a:hlinkClick r:id="rId6">
                  <a:extLst>
                    <a:ext uri="{A12FA001-AC4F-418D-AE19-62706E023703}">
                      <ahyp:hlinkClr xmlns:ahyp="http://schemas.microsoft.com/office/drawing/2018/hyperlinkcolor" val="tx"/>
                    </a:ext>
                  </a:extLst>
                </a:hlinkClick>
              </a:rPr>
              <a:t>various wine tours</a:t>
            </a:r>
            <a:r>
              <a:rPr lang="en-US" sz="800" dirty="0">
                <a:solidFill>
                  <a:schemeClr val="accent1"/>
                </a:solidFill>
                <a:latin typeface="Open Sans" pitchFamily="2" charset="0"/>
                <a:ea typeface="Open Sans" pitchFamily="2" charset="0"/>
                <a:cs typeface="Open Sans" pitchFamily="2" charset="0"/>
              </a:rPr>
              <a:t>.</a:t>
            </a:r>
          </a:p>
          <a:p>
            <a:pPr marL="0" indent="0" algn="just">
              <a:lnSpc>
                <a:spcPct val="100000"/>
              </a:lnSpc>
              <a:spcBef>
                <a:spcPts val="0"/>
              </a:spcBef>
              <a:spcAft>
                <a:spcPts val="0"/>
              </a:spcAft>
              <a:buNone/>
            </a:pPr>
            <a:endParaRPr lang="en-US" sz="800" b="1" dirty="0">
              <a:solidFill>
                <a:sysClr val="windowText" lastClr="000000"/>
              </a:solidFill>
              <a:latin typeface="Open Sans" pitchFamily="2" charset="0"/>
              <a:ea typeface="Open Sans" pitchFamily="2" charset="0"/>
              <a:cs typeface="Open Sans" pitchFamily="2" charset="0"/>
            </a:endParaRPr>
          </a:p>
          <a:p>
            <a:pPr marL="0" indent="0" algn="just">
              <a:lnSpc>
                <a:spcPct val="100000"/>
              </a:lnSpc>
              <a:spcBef>
                <a:spcPts val="0"/>
              </a:spcBef>
              <a:spcAft>
                <a:spcPts val="0"/>
              </a:spcAft>
              <a:buNone/>
            </a:pPr>
            <a:r>
              <a:rPr lang="en-ZA" sz="800" b="1" dirty="0">
                <a:solidFill>
                  <a:sysClr val="windowText" lastClr="000000"/>
                </a:solidFill>
                <a:latin typeface="Open Sans" pitchFamily="2" charset="0"/>
                <a:ea typeface="Open Sans" pitchFamily="2" charset="0"/>
                <a:cs typeface="Open Sans" pitchFamily="2" charset="0"/>
              </a:rPr>
              <a:t>4. The Buzz </a:t>
            </a:r>
          </a:p>
          <a:p>
            <a:pPr marL="0" indent="0" algn="just">
              <a:lnSpc>
                <a:spcPct val="100000"/>
              </a:lnSpc>
              <a:spcBef>
                <a:spcPts val="0"/>
              </a:spcBef>
              <a:spcAft>
                <a:spcPts val="0"/>
              </a:spcAft>
              <a:buNone/>
            </a:pPr>
            <a:r>
              <a:rPr lang="en-US" sz="800" dirty="0">
                <a:solidFill>
                  <a:sysClr val="windowText" lastClr="000000"/>
                </a:solidFill>
                <a:latin typeface="Open Sans" pitchFamily="2" charset="0"/>
                <a:ea typeface="Open Sans" pitchFamily="2" charset="0"/>
                <a:cs typeface="Open Sans" pitchFamily="2" charset="0"/>
              </a:rPr>
              <a:t>Upon arriving at WVAC2024 in Cape Town, one can feel the palpable electricity in the air as colleagues reunite, students reconnect with old classmates, and speakers are warmly greeted by the organizing staff. The vibrant buzz of connection, camaraderie, and community permeates the halls of the Cape Town International Convention Center, as attendees come together with a shared goal of self-improvement through learning.</a:t>
            </a:r>
            <a:endParaRPr lang="en-ZA" sz="800" dirty="0">
              <a:solidFill>
                <a:sysClr val="windowText" lastClr="000000"/>
              </a:solidFill>
              <a:latin typeface="Open Sans" pitchFamily="2" charset="0"/>
              <a:ea typeface="Open Sans" pitchFamily="2" charset="0"/>
              <a:cs typeface="Open Sans" pitchFamily="2" charset="0"/>
            </a:endParaRPr>
          </a:p>
          <a:p>
            <a:pPr marL="0" indent="0" algn="just">
              <a:lnSpc>
                <a:spcPct val="100000"/>
              </a:lnSpc>
              <a:spcBef>
                <a:spcPts val="0"/>
              </a:spcBef>
              <a:spcAft>
                <a:spcPts val="0"/>
              </a:spcAft>
              <a:buNone/>
            </a:pPr>
            <a:endParaRPr lang="en-ZA" sz="800" dirty="0">
              <a:solidFill>
                <a:sysClr val="windowText" lastClr="000000"/>
              </a:solidFill>
              <a:latin typeface="Open Sans" pitchFamily="2" charset="0"/>
              <a:ea typeface="Open Sans" pitchFamily="2" charset="0"/>
              <a:cs typeface="Open Sans" pitchFamily="2" charset="0"/>
            </a:endParaRPr>
          </a:p>
          <a:p>
            <a:pPr marL="0" indent="0" algn="just">
              <a:lnSpc>
                <a:spcPct val="100000"/>
              </a:lnSpc>
              <a:spcBef>
                <a:spcPts val="0"/>
              </a:spcBef>
              <a:spcAft>
                <a:spcPts val="0"/>
              </a:spcAft>
              <a:buNone/>
            </a:pPr>
            <a:r>
              <a:rPr lang="en-ZA" sz="800" b="1" dirty="0">
                <a:solidFill>
                  <a:sysClr val="windowText" lastClr="000000"/>
                </a:solidFill>
                <a:latin typeface="Open Sans" pitchFamily="2" charset="0"/>
                <a:ea typeface="Open Sans" pitchFamily="2" charset="0"/>
                <a:cs typeface="Open Sans" pitchFamily="2" charset="0"/>
              </a:rPr>
              <a:t>5. The Value </a:t>
            </a:r>
          </a:p>
          <a:p>
            <a:pPr marL="0" indent="0" algn="just">
              <a:lnSpc>
                <a:spcPct val="100000"/>
              </a:lnSpc>
              <a:spcBef>
                <a:spcPts val="0"/>
              </a:spcBef>
              <a:spcAft>
                <a:spcPts val="0"/>
              </a:spcAft>
              <a:buNone/>
            </a:pPr>
            <a:r>
              <a:rPr lang="en-US" sz="800" dirty="0">
                <a:solidFill>
                  <a:sysClr val="windowText" lastClr="000000"/>
                </a:solidFill>
                <a:latin typeface="Open Sans" pitchFamily="2" charset="0"/>
                <a:ea typeface="Open Sans" pitchFamily="2" charset="0"/>
                <a:cs typeface="Open Sans" pitchFamily="2" charset="0"/>
              </a:rPr>
              <a:t>With so much to do and see all in one city, you will find incredible value in Cape Town while you learn from the brightest minds in the industry, earn CE and most importantly, have fun! With attraction ticket discounts, 4,000 hotel rooms in walking distance, and a week filled with world-class learning, you will certainly get your money’s worth out of your trip to WVAC2024. </a:t>
            </a:r>
          </a:p>
          <a:p>
            <a:pPr marL="0" indent="0" algn="just">
              <a:lnSpc>
                <a:spcPct val="100000"/>
              </a:lnSpc>
              <a:spcBef>
                <a:spcPts val="0"/>
              </a:spcBef>
              <a:spcAft>
                <a:spcPts val="0"/>
              </a:spcAft>
              <a:buNone/>
            </a:pPr>
            <a:r>
              <a:rPr lang="en-US" sz="1000" b="1" dirty="0">
                <a:solidFill>
                  <a:sysClr val="windowText" lastClr="000000"/>
                </a:solidFill>
                <a:latin typeface="Open Sans" pitchFamily="2" charset="0"/>
                <a:ea typeface="Open Sans" pitchFamily="2" charset="0"/>
                <a:cs typeface="Open Sans" pitchFamily="2" charset="0"/>
              </a:rPr>
              <a:t>Sound exciting?</a:t>
            </a:r>
          </a:p>
          <a:p>
            <a:pPr marL="0" indent="0" algn="just">
              <a:lnSpc>
                <a:spcPct val="100000"/>
              </a:lnSpc>
              <a:spcBef>
                <a:spcPts val="0"/>
              </a:spcBef>
              <a:spcAft>
                <a:spcPts val="0"/>
              </a:spcAft>
              <a:buNone/>
            </a:pPr>
            <a:endParaRPr lang="en-US" sz="800" dirty="0">
              <a:solidFill>
                <a:sysClr val="windowText" lastClr="000000"/>
              </a:solidFill>
              <a:latin typeface="Open Sans" pitchFamily="2" charset="0"/>
              <a:ea typeface="Open Sans" pitchFamily="2" charset="0"/>
              <a:cs typeface="Open Sans" pitchFamily="2" charset="0"/>
            </a:endParaRPr>
          </a:p>
        </p:txBody>
      </p:sp>
      <p:sp>
        <p:nvSpPr>
          <p:cNvPr id="8" name="Rectangle 7">
            <a:extLst>
              <a:ext uri="{FF2B5EF4-FFF2-40B4-BE49-F238E27FC236}">
                <a16:creationId xmlns:a16="http://schemas.microsoft.com/office/drawing/2014/main" id="{451C8A4A-6493-2E45-BDDD-30CE58CC8285}"/>
              </a:ext>
            </a:extLst>
          </p:cNvPr>
          <p:cNvSpPr/>
          <p:nvPr/>
        </p:nvSpPr>
        <p:spPr>
          <a:xfrm>
            <a:off x="152396" y="175098"/>
            <a:ext cx="11887208" cy="651753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7" name="Picture 6" descr="A blue text and a map&#10;&#10;Description automatically generated">
            <a:extLst>
              <a:ext uri="{FF2B5EF4-FFF2-40B4-BE49-F238E27FC236}">
                <a16:creationId xmlns:a16="http://schemas.microsoft.com/office/drawing/2014/main" id="{ADFAE3CD-6983-00A4-1301-EB59C562D2F8}"/>
              </a:ext>
            </a:extLst>
          </p:cNvPr>
          <p:cNvPicPr>
            <a:picLocks noChangeAspect="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314603" y="158348"/>
            <a:ext cx="2619105" cy="593854"/>
          </a:xfrm>
          <a:prstGeom prst="rect">
            <a:avLst/>
          </a:prstGeom>
        </p:spPr>
      </p:pic>
      <p:pic>
        <p:nvPicPr>
          <p:cNvPr id="6" name="Picture 5" descr="A group of logos with a lion and paw print&#10;&#10;Description automatically generated">
            <a:extLst>
              <a:ext uri="{FF2B5EF4-FFF2-40B4-BE49-F238E27FC236}">
                <a16:creationId xmlns:a16="http://schemas.microsoft.com/office/drawing/2014/main" id="{2F1046AE-C718-F7EA-588C-7325E0BF68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539" y="-31569"/>
            <a:ext cx="783771" cy="78377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51435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47A04F-80D7-4549-B01C-68B4AC66A8F0}"/>
              </a:ext>
            </a:extLst>
          </p:cNvPr>
          <p:cNvPicPr>
            <a:picLocks noChangeAspect="1" noChangeArrowheads="1"/>
          </p:cNvPicPr>
          <p:nvPr/>
        </p:nvPicPr>
        <p:blipFill rotWithShape="1">
          <a:blip r:embed="rId2">
            <a:alphaModFix amt="85000"/>
            <a:extLst>
              <a:ext uri="{28A0092B-C50C-407E-A947-70E740481C1C}">
                <a14:useLocalDpi xmlns:a14="http://schemas.microsoft.com/office/drawing/2010/main" val="0"/>
              </a:ext>
            </a:extLst>
          </a:blip>
          <a:srcRect l="12159" r="13162" b="2"/>
          <a:stretch/>
        </p:blipFill>
        <p:spPr bwMode="auto">
          <a:xfrm>
            <a:off x="20" y="10"/>
            <a:ext cx="6097022" cy="34289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8D365829-BA25-4288-9CD2-C217FFA5DD1F}"/>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22593" b="10217"/>
          <a:stretch/>
        </p:blipFill>
        <p:spPr bwMode="auto">
          <a:xfrm>
            <a:off x="6094984" y="10"/>
            <a:ext cx="6093578" cy="342899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6603332B-843F-440F-8491-094DE3EE67BF}"/>
              </a:ext>
            </a:extLst>
          </p:cNvPr>
          <p:cNvPicPr>
            <a:picLocks noChangeAspect="1" noChangeArrowheads="1"/>
          </p:cNvPicPr>
          <p:nvPr/>
        </p:nvPicPr>
        <p:blipFill rotWithShape="1">
          <a:blip r:embed="rId4">
            <a:alphaModFix amt="85000"/>
            <a:extLst>
              <a:ext uri="{28A0092B-C50C-407E-A947-70E740481C1C}">
                <a14:useLocalDpi xmlns:a14="http://schemas.microsoft.com/office/drawing/2010/main" val="0"/>
              </a:ext>
            </a:extLst>
          </a:blip>
          <a:srcRect t="20145" b="4826"/>
          <a:stretch/>
        </p:blipFill>
        <p:spPr bwMode="auto">
          <a:xfrm>
            <a:off x="3890" y="3429000"/>
            <a:ext cx="609357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F8E4168A-6A22-4A6B-9496-7FE368842400}"/>
              </a:ext>
            </a:extLst>
          </p:cNvPr>
          <p:cNvPicPr>
            <a:picLocks noChangeAspect="1" noChangeArrowheads="1"/>
          </p:cNvPicPr>
          <p:nvPr/>
        </p:nvPicPr>
        <p:blipFill rotWithShape="1">
          <a:blip r:embed="rId5">
            <a:alphaModFix amt="85000"/>
            <a:extLst>
              <a:ext uri="{28A0092B-C50C-407E-A947-70E740481C1C}">
                <a14:useLocalDpi xmlns:a14="http://schemas.microsoft.com/office/drawing/2010/main" val="0"/>
              </a:ext>
            </a:extLst>
          </a:blip>
          <a:srcRect t="15013" b="9957"/>
          <a:stretch/>
        </p:blipFill>
        <p:spPr bwMode="auto">
          <a:xfrm>
            <a:off x="6098422" y="3429000"/>
            <a:ext cx="6093578" cy="34290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8CCA8502-702C-D7EC-1737-7BF3CC9486D8}"/>
              </a:ext>
            </a:extLst>
          </p:cNvPr>
          <p:cNvSpPr txBox="1">
            <a:spLocks/>
          </p:cNvSpPr>
          <p:nvPr/>
        </p:nvSpPr>
        <p:spPr>
          <a:xfrm>
            <a:off x="1200842" y="2900024"/>
            <a:ext cx="9801082" cy="205963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800" dirty="0">
              <a:solidFill>
                <a:srgbClr val="FFFFFF"/>
              </a:solidFill>
              <a:latin typeface="Helvetica" panose="020B0604020202020204" pitchFamily="34" charset="0"/>
            </a:endParaRPr>
          </a:p>
        </p:txBody>
      </p:sp>
      <p:pic>
        <p:nvPicPr>
          <p:cNvPr id="2" name="Picture 4" descr="Home - Green Events">
            <a:extLst>
              <a:ext uri="{FF2B5EF4-FFF2-40B4-BE49-F238E27FC236}">
                <a16:creationId xmlns:a16="http://schemas.microsoft.com/office/drawing/2014/main" id="{0F89F630-199A-1ECC-2C8A-85F0287928DC}"/>
              </a:ext>
            </a:extLst>
          </p:cNvPr>
          <p:cNvPicPr>
            <a:picLocks noChangeAspect="1" noChangeArrowheads="1"/>
          </p:cNvPicPr>
          <p:nvPr/>
        </p:nvPicPr>
        <p:blipFill rotWithShape="1">
          <a:blip r:embed="rId6">
            <a:lum bright="70000" contrast="-70000"/>
            <a:extLst>
              <a:ext uri="{28A0092B-C50C-407E-A947-70E740481C1C}">
                <a14:useLocalDpi xmlns:a14="http://schemas.microsoft.com/office/drawing/2010/main" val="0"/>
              </a:ext>
            </a:extLst>
          </a:blip>
          <a:srcRect r="16116"/>
          <a:stretch/>
        </p:blipFill>
        <p:spPr bwMode="auto">
          <a:xfrm>
            <a:off x="10991273" y="6078010"/>
            <a:ext cx="866622" cy="53807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B113AAB-06B5-8A85-4495-282F67FDB1BF}"/>
              </a:ext>
            </a:extLst>
          </p:cNvPr>
          <p:cNvSpPr/>
          <p:nvPr/>
        </p:nvSpPr>
        <p:spPr>
          <a:xfrm>
            <a:off x="152396" y="175098"/>
            <a:ext cx="11887208" cy="651753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Title 1">
            <a:extLst>
              <a:ext uri="{FF2B5EF4-FFF2-40B4-BE49-F238E27FC236}">
                <a16:creationId xmlns:a16="http://schemas.microsoft.com/office/drawing/2014/main" id="{BE6394F7-28A9-E965-A2CC-5A004CEE47C7}"/>
              </a:ext>
            </a:extLst>
          </p:cNvPr>
          <p:cNvSpPr txBox="1">
            <a:spLocks/>
          </p:cNvSpPr>
          <p:nvPr/>
        </p:nvSpPr>
        <p:spPr>
          <a:xfrm>
            <a:off x="2806156" y="2786975"/>
            <a:ext cx="6583680" cy="1724247"/>
          </a:xfrm>
          <a:prstGeom prst="rect">
            <a:avLst/>
          </a:prstGeom>
          <a:solidFill>
            <a:schemeClr val="tx2">
              <a:lumMod val="20000"/>
              <a:lumOff val="80000"/>
              <a:alpha val="80000"/>
            </a:schemeClr>
          </a:solidFill>
          <a:effectLst>
            <a:softEdge rad="63500"/>
          </a:effectLst>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solidFill>
                  <a:srgbClr val="FFFFFF"/>
                </a:solidFill>
                <a:effectLst>
                  <a:outerShdw blurRad="38100" dist="38100" dir="2700000" algn="tl">
                    <a:srgbClr val="000000">
                      <a:alpha val="43137"/>
                    </a:srgbClr>
                  </a:outerShdw>
                </a:effectLst>
                <a:latin typeface="Helvetica" panose="020B0604020202020204" pitchFamily="34" charset="0"/>
              </a:rPr>
              <a:t>Host Venue:</a:t>
            </a:r>
          </a:p>
          <a:p>
            <a:pPr algn="ctr"/>
            <a:r>
              <a:rPr lang="en-US" sz="6000" b="1" dirty="0">
                <a:solidFill>
                  <a:srgbClr val="FFFFFF"/>
                </a:solidFill>
                <a:effectLst>
                  <a:outerShdw blurRad="38100" dist="38100" dir="2700000" algn="tl">
                    <a:srgbClr val="000000">
                      <a:alpha val="43137"/>
                    </a:srgbClr>
                  </a:outerShdw>
                </a:effectLst>
                <a:latin typeface="Helvetica" panose="020B0604020202020204" pitchFamily="34" charset="0"/>
              </a:rPr>
              <a:t>Cape Town International</a:t>
            </a:r>
          </a:p>
          <a:p>
            <a:pPr algn="ctr"/>
            <a:r>
              <a:rPr lang="en-US" sz="6000" b="1" dirty="0">
                <a:solidFill>
                  <a:srgbClr val="FFFFFF"/>
                </a:solidFill>
                <a:effectLst>
                  <a:outerShdw blurRad="38100" dist="38100" dir="2700000" algn="tl">
                    <a:srgbClr val="000000">
                      <a:alpha val="43137"/>
                    </a:srgbClr>
                  </a:outerShdw>
                </a:effectLst>
                <a:latin typeface="Helvetica" panose="020B0604020202020204" pitchFamily="34" charset="0"/>
              </a:rPr>
              <a:t>Convention Centre</a:t>
            </a:r>
            <a:endParaRPr lang="en-US" sz="6000" dirty="0">
              <a:solidFill>
                <a:srgbClr val="FFFFFF"/>
              </a:solidFill>
              <a:latin typeface="Helvetica" panose="020B0604020202020204" pitchFamily="34" charset="0"/>
            </a:endParaRPr>
          </a:p>
        </p:txBody>
      </p:sp>
      <p:pic>
        <p:nvPicPr>
          <p:cNvPr id="6" name="Picture 5" descr="A group of logos with a lion and paw print&#10;&#10;Description automatically generated">
            <a:extLst>
              <a:ext uri="{FF2B5EF4-FFF2-40B4-BE49-F238E27FC236}">
                <a16:creationId xmlns:a16="http://schemas.microsoft.com/office/drawing/2014/main" id="{7BDC2E52-083E-9276-964F-EEFDDA8ED0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539" y="-31569"/>
            <a:ext cx="783771" cy="783771"/>
          </a:xfrm>
          <a:prstGeom prst="rect">
            <a:avLst/>
          </a:prstGeom>
          <a:effectLst>
            <a:outerShdw blurRad="63500" sx="102000" sy="102000" algn="ctr" rotWithShape="0">
              <a:prstClr val="black">
                <a:alpha val="40000"/>
              </a:prstClr>
            </a:outerShdw>
          </a:effectLst>
        </p:spPr>
      </p:pic>
      <p:pic>
        <p:nvPicPr>
          <p:cNvPr id="7" name="Picture 6" descr="A blue text and a map&#10;&#10;Description automatically generated">
            <a:extLst>
              <a:ext uri="{FF2B5EF4-FFF2-40B4-BE49-F238E27FC236}">
                <a16:creationId xmlns:a16="http://schemas.microsoft.com/office/drawing/2014/main" id="{5B878679-31AA-1C19-ECB6-E1EF37A2E896}"/>
              </a:ext>
            </a:extLst>
          </p:cNvPr>
          <p:cNvPicPr>
            <a:picLocks noChangeAspect="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314603" y="158348"/>
            <a:ext cx="2619105" cy="593854"/>
          </a:xfrm>
          <a:prstGeom prst="rect">
            <a:avLst/>
          </a:prstGeom>
        </p:spPr>
      </p:pic>
    </p:spTree>
    <p:extLst>
      <p:ext uri="{BB962C8B-B14F-4D97-AF65-F5344CB8AC3E}">
        <p14:creationId xmlns:p14="http://schemas.microsoft.com/office/powerpoint/2010/main" val="505032924"/>
      </p:ext>
    </p:extLst>
  </p:cSld>
  <p:clrMapOvr>
    <a:masterClrMapping/>
  </p:clrMapOvr>
  <mc:AlternateContent xmlns:mc="http://schemas.openxmlformats.org/markup-compatibility/2006" xmlns:p14="http://schemas.microsoft.com/office/powerpoint/2010/main">
    <mc:Choice Requires="p14">
      <p:transition spd="slow" p14:dur="1500" advClick="0" advTm="5000">
        <p:split orient="vert"/>
      </p:transition>
    </mc:Choice>
    <mc:Fallback xmlns="">
      <p:transition spd="slow" advClick="0" advTm="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500"/>
                                  </p:stCondLst>
                                  <p:endCondLst>
                                    <p:cond evt="begin" delay="0">
                                      <p:tn val="5"/>
                                    </p:cond>
                                  </p:end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400"/>
                                        <p:tgtEl>
                                          <p:spTgt spid="10"/>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12"/>
                                        </p:tgtEl>
                                        <p:attrNameLst>
                                          <p:attrName>style.visibility</p:attrName>
                                        </p:attrNameLst>
                                      </p:cBhvr>
                                      <p:to>
                                        <p:strVal val="visible"/>
                                      </p:to>
                                    </p:set>
                                    <p:animEffect transition="in" filter="fade">
                                      <p:cBhvr>
                                        <p:cTn id="10" dur="4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607F-0582-4C04-6774-A69C99A255C5}"/>
              </a:ext>
            </a:extLst>
          </p:cNvPr>
          <p:cNvSpPr>
            <a:spLocks noGrp="1"/>
          </p:cNvSpPr>
          <p:nvPr>
            <p:ph type="title"/>
          </p:nvPr>
        </p:nvSpPr>
        <p:spPr>
          <a:xfrm>
            <a:off x="78377" y="1041095"/>
            <a:ext cx="1557918" cy="1517169"/>
          </a:xfrm>
        </p:spPr>
        <p:txBody>
          <a:bodyPr>
            <a:noAutofit/>
          </a:bodyPr>
          <a:lstStyle/>
          <a:p>
            <a:pPr algn="ctr"/>
            <a:r>
              <a:rPr lang="en-ZA" sz="2800" b="1" dirty="0">
                <a:solidFill>
                  <a:srgbClr val="29367E"/>
                </a:solidFill>
                <a:effectLst>
                  <a:outerShdw blurRad="38100" dist="38100" dir="2700000" algn="tl">
                    <a:srgbClr val="000000">
                      <a:alpha val="43137"/>
                    </a:srgbClr>
                  </a:outerShdw>
                </a:effectLst>
                <a:latin typeface="Helvetica" panose="020B0604020202020204" pitchFamily="34" charset="0"/>
              </a:rPr>
              <a:t>Venue Bird’s eye view</a:t>
            </a:r>
          </a:p>
        </p:txBody>
      </p:sp>
      <p:pic>
        <p:nvPicPr>
          <p:cNvPr id="5" name="Picture 4">
            <a:extLst>
              <a:ext uri="{FF2B5EF4-FFF2-40B4-BE49-F238E27FC236}">
                <a16:creationId xmlns:a16="http://schemas.microsoft.com/office/drawing/2014/main" id="{5B142609-7EAA-8738-9303-44630DD42C50}"/>
              </a:ext>
            </a:extLst>
          </p:cNvPr>
          <p:cNvPicPr>
            <a:picLocks noChangeAspect="1"/>
          </p:cNvPicPr>
          <p:nvPr/>
        </p:nvPicPr>
        <p:blipFill>
          <a:blip r:embed="rId2"/>
          <a:stretch>
            <a:fillRect/>
          </a:stretch>
        </p:blipFill>
        <p:spPr>
          <a:xfrm>
            <a:off x="1636295" y="0"/>
            <a:ext cx="10555705" cy="6858000"/>
          </a:xfrm>
          <a:prstGeom prst="rect">
            <a:avLst/>
          </a:prstGeom>
        </p:spPr>
      </p:pic>
      <p:sp>
        <p:nvSpPr>
          <p:cNvPr id="6" name="Rectangle 5">
            <a:extLst>
              <a:ext uri="{FF2B5EF4-FFF2-40B4-BE49-F238E27FC236}">
                <a16:creationId xmlns:a16="http://schemas.microsoft.com/office/drawing/2014/main" id="{754D99EB-7E6F-E541-7958-95D5211AE6CD}"/>
              </a:ext>
            </a:extLst>
          </p:cNvPr>
          <p:cNvSpPr/>
          <p:nvPr/>
        </p:nvSpPr>
        <p:spPr>
          <a:xfrm>
            <a:off x="1841499" y="514989"/>
            <a:ext cx="2330448" cy="149576"/>
          </a:xfrm>
          <a:prstGeom prst="rect">
            <a:avLst/>
          </a:prstGeom>
          <a:noFill/>
          <a:ln w="952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Rectangle 6">
            <a:extLst>
              <a:ext uri="{FF2B5EF4-FFF2-40B4-BE49-F238E27FC236}">
                <a16:creationId xmlns:a16="http://schemas.microsoft.com/office/drawing/2014/main" id="{498A0563-FE51-54CE-CB08-4928330ADD56}"/>
              </a:ext>
            </a:extLst>
          </p:cNvPr>
          <p:cNvSpPr/>
          <p:nvPr/>
        </p:nvSpPr>
        <p:spPr>
          <a:xfrm>
            <a:off x="1841496" y="1114424"/>
            <a:ext cx="2330448" cy="159824"/>
          </a:xfrm>
          <a:prstGeom prst="rect">
            <a:avLst/>
          </a:prstGeom>
          <a:noFill/>
          <a:ln w="952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a:extLst>
              <a:ext uri="{FF2B5EF4-FFF2-40B4-BE49-F238E27FC236}">
                <a16:creationId xmlns:a16="http://schemas.microsoft.com/office/drawing/2014/main" id="{E7D64F07-0FCB-7FCF-2C3F-12C27D876A00}"/>
              </a:ext>
            </a:extLst>
          </p:cNvPr>
          <p:cNvSpPr/>
          <p:nvPr/>
        </p:nvSpPr>
        <p:spPr>
          <a:xfrm>
            <a:off x="1841499" y="1554647"/>
            <a:ext cx="2330451" cy="161925"/>
          </a:xfrm>
          <a:prstGeom prst="rect">
            <a:avLst/>
          </a:prstGeom>
          <a:noFill/>
          <a:ln w="952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Rectangle 9">
            <a:extLst>
              <a:ext uri="{FF2B5EF4-FFF2-40B4-BE49-F238E27FC236}">
                <a16:creationId xmlns:a16="http://schemas.microsoft.com/office/drawing/2014/main" id="{E1939425-0376-5F3F-0D4B-DE45A0D8708B}"/>
              </a:ext>
            </a:extLst>
          </p:cNvPr>
          <p:cNvSpPr/>
          <p:nvPr/>
        </p:nvSpPr>
        <p:spPr>
          <a:xfrm>
            <a:off x="1841499" y="1702284"/>
            <a:ext cx="2330451" cy="161925"/>
          </a:xfrm>
          <a:prstGeom prst="rect">
            <a:avLst/>
          </a:prstGeom>
          <a:noFill/>
          <a:ln w="952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128AFEFD-2AA6-D003-44B2-67794932F6FE}"/>
              </a:ext>
            </a:extLst>
          </p:cNvPr>
          <p:cNvSpPr/>
          <p:nvPr/>
        </p:nvSpPr>
        <p:spPr>
          <a:xfrm>
            <a:off x="1841499" y="1994871"/>
            <a:ext cx="2330451" cy="161925"/>
          </a:xfrm>
          <a:prstGeom prst="rect">
            <a:avLst/>
          </a:prstGeom>
          <a:noFill/>
          <a:ln w="952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Rectangle 11">
            <a:extLst>
              <a:ext uri="{FF2B5EF4-FFF2-40B4-BE49-F238E27FC236}">
                <a16:creationId xmlns:a16="http://schemas.microsoft.com/office/drawing/2014/main" id="{A520CB3B-0C1A-B4E2-7AE9-CFB19B88AABE}"/>
              </a:ext>
            </a:extLst>
          </p:cNvPr>
          <p:cNvSpPr/>
          <p:nvPr/>
        </p:nvSpPr>
        <p:spPr>
          <a:xfrm>
            <a:off x="1841499" y="2137748"/>
            <a:ext cx="2330451" cy="161925"/>
          </a:xfrm>
          <a:prstGeom prst="rect">
            <a:avLst/>
          </a:prstGeom>
          <a:noFill/>
          <a:ln w="952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Rectangle 12">
            <a:extLst>
              <a:ext uri="{FF2B5EF4-FFF2-40B4-BE49-F238E27FC236}">
                <a16:creationId xmlns:a16="http://schemas.microsoft.com/office/drawing/2014/main" id="{6AC041C9-796D-0F9F-A152-027225A0F5C0}"/>
              </a:ext>
            </a:extLst>
          </p:cNvPr>
          <p:cNvSpPr/>
          <p:nvPr/>
        </p:nvSpPr>
        <p:spPr>
          <a:xfrm>
            <a:off x="1841499" y="2287458"/>
            <a:ext cx="2330451" cy="161925"/>
          </a:xfrm>
          <a:prstGeom prst="rect">
            <a:avLst/>
          </a:prstGeom>
          <a:noFill/>
          <a:ln w="952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ectangle 13">
            <a:extLst>
              <a:ext uri="{FF2B5EF4-FFF2-40B4-BE49-F238E27FC236}">
                <a16:creationId xmlns:a16="http://schemas.microsoft.com/office/drawing/2014/main" id="{86D904AF-EA7F-C5F9-8BF1-BDB9DF831B07}"/>
              </a:ext>
            </a:extLst>
          </p:cNvPr>
          <p:cNvSpPr/>
          <p:nvPr/>
        </p:nvSpPr>
        <p:spPr>
          <a:xfrm>
            <a:off x="1841499" y="2437168"/>
            <a:ext cx="2330451" cy="161925"/>
          </a:xfrm>
          <a:prstGeom prst="rect">
            <a:avLst/>
          </a:prstGeom>
          <a:noFill/>
          <a:ln w="952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4">
            <a:extLst>
              <a:ext uri="{FF2B5EF4-FFF2-40B4-BE49-F238E27FC236}">
                <a16:creationId xmlns:a16="http://schemas.microsoft.com/office/drawing/2014/main" id="{DFF140DD-5B28-E6A4-5694-56BABCBA3BB4}"/>
              </a:ext>
            </a:extLst>
          </p:cNvPr>
          <p:cNvSpPr/>
          <p:nvPr/>
        </p:nvSpPr>
        <p:spPr>
          <a:xfrm>
            <a:off x="1841499" y="2586878"/>
            <a:ext cx="2330451" cy="161925"/>
          </a:xfrm>
          <a:prstGeom prst="rect">
            <a:avLst/>
          </a:prstGeom>
          <a:noFill/>
          <a:ln w="952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Rectangle 15">
            <a:extLst>
              <a:ext uri="{FF2B5EF4-FFF2-40B4-BE49-F238E27FC236}">
                <a16:creationId xmlns:a16="http://schemas.microsoft.com/office/drawing/2014/main" id="{D417636D-FF4A-6E1C-578A-749B44298ADA}"/>
              </a:ext>
            </a:extLst>
          </p:cNvPr>
          <p:cNvSpPr/>
          <p:nvPr/>
        </p:nvSpPr>
        <p:spPr>
          <a:xfrm>
            <a:off x="1841499" y="2729755"/>
            <a:ext cx="2330451" cy="161925"/>
          </a:xfrm>
          <a:prstGeom prst="rect">
            <a:avLst/>
          </a:prstGeom>
          <a:noFill/>
          <a:ln w="952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Rectangle 16">
            <a:extLst>
              <a:ext uri="{FF2B5EF4-FFF2-40B4-BE49-F238E27FC236}">
                <a16:creationId xmlns:a16="http://schemas.microsoft.com/office/drawing/2014/main" id="{CFC50876-78CB-8084-C180-6C0F8F65F5CB}"/>
              </a:ext>
            </a:extLst>
          </p:cNvPr>
          <p:cNvSpPr/>
          <p:nvPr/>
        </p:nvSpPr>
        <p:spPr>
          <a:xfrm>
            <a:off x="1841498" y="3026980"/>
            <a:ext cx="2330451" cy="161925"/>
          </a:xfrm>
          <a:prstGeom prst="rect">
            <a:avLst/>
          </a:prstGeom>
          <a:noFill/>
          <a:ln w="952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Rectangle 17">
            <a:extLst>
              <a:ext uri="{FF2B5EF4-FFF2-40B4-BE49-F238E27FC236}">
                <a16:creationId xmlns:a16="http://schemas.microsoft.com/office/drawing/2014/main" id="{AC608428-3D4C-3D59-3FDD-C259FA908DCC}"/>
              </a:ext>
            </a:extLst>
          </p:cNvPr>
          <p:cNvSpPr/>
          <p:nvPr/>
        </p:nvSpPr>
        <p:spPr>
          <a:xfrm>
            <a:off x="1841498" y="3183411"/>
            <a:ext cx="2330451" cy="145779"/>
          </a:xfrm>
          <a:prstGeom prst="rect">
            <a:avLst/>
          </a:prstGeom>
          <a:noFill/>
          <a:ln w="952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9" name="Rectangle 18">
            <a:extLst>
              <a:ext uri="{FF2B5EF4-FFF2-40B4-BE49-F238E27FC236}">
                <a16:creationId xmlns:a16="http://schemas.microsoft.com/office/drawing/2014/main" id="{40AB9D37-3EDE-8564-0497-6BA9F16CE707}"/>
              </a:ext>
            </a:extLst>
          </p:cNvPr>
          <p:cNvSpPr/>
          <p:nvPr/>
        </p:nvSpPr>
        <p:spPr>
          <a:xfrm>
            <a:off x="1841497" y="3330839"/>
            <a:ext cx="2330451" cy="145779"/>
          </a:xfrm>
          <a:prstGeom prst="rect">
            <a:avLst/>
          </a:prstGeom>
          <a:noFill/>
          <a:ln w="952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Rectangle 19">
            <a:extLst>
              <a:ext uri="{FF2B5EF4-FFF2-40B4-BE49-F238E27FC236}">
                <a16:creationId xmlns:a16="http://schemas.microsoft.com/office/drawing/2014/main" id="{134BFDBC-D02A-7D79-3999-186CE291491E}"/>
              </a:ext>
            </a:extLst>
          </p:cNvPr>
          <p:cNvSpPr/>
          <p:nvPr/>
        </p:nvSpPr>
        <p:spPr>
          <a:xfrm>
            <a:off x="1841496" y="3476110"/>
            <a:ext cx="2330451" cy="450366"/>
          </a:xfrm>
          <a:prstGeom prst="rect">
            <a:avLst/>
          </a:prstGeom>
          <a:noFill/>
          <a:ln w="952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Rectangle 20">
            <a:extLst>
              <a:ext uri="{FF2B5EF4-FFF2-40B4-BE49-F238E27FC236}">
                <a16:creationId xmlns:a16="http://schemas.microsoft.com/office/drawing/2014/main" id="{B2DD12AE-5379-8D7B-87FD-9FEDD301A028}"/>
              </a:ext>
            </a:extLst>
          </p:cNvPr>
          <p:cNvSpPr/>
          <p:nvPr/>
        </p:nvSpPr>
        <p:spPr>
          <a:xfrm>
            <a:off x="1841496" y="1849600"/>
            <a:ext cx="2330451" cy="161925"/>
          </a:xfrm>
          <a:prstGeom prst="rect">
            <a:avLst/>
          </a:prstGeom>
          <a:noFill/>
          <a:ln w="952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 name="Picture 2" descr="A group of logos with a lion and paw print&#10;&#10;Description automatically generated">
            <a:extLst>
              <a:ext uri="{FF2B5EF4-FFF2-40B4-BE49-F238E27FC236}">
                <a16:creationId xmlns:a16="http://schemas.microsoft.com/office/drawing/2014/main" id="{C560729D-19F2-F5DB-068E-9735BA8B44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39" y="-31569"/>
            <a:ext cx="783771" cy="78377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50439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text and a map&#10;&#10;Description automatically generated">
            <a:extLst>
              <a:ext uri="{FF2B5EF4-FFF2-40B4-BE49-F238E27FC236}">
                <a16:creationId xmlns:a16="http://schemas.microsoft.com/office/drawing/2014/main" id="{9EB6D26A-3FA8-DB01-5A6B-70D4F36941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5909" y="72242"/>
            <a:ext cx="1535368" cy="348128"/>
          </a:xfrm>
          <a:prstGeom prst="rect">
            <a:avLst/>
          </a:prstGeom>
        </p:spPr>
      </p:pic>
      <p:pic>
        <p:nvPicPr>
          <p:cNvPr id="9" name="Picture 8">
            <a:extLst>
              <a:ext uri="{FF2B5EF4-FFF2-40B4-BE49-F238E27FC236}">
                <a16:creationId xmlns:a16="http://schemas.microsoft.com/office/drawing/2014/main" id="{7619FDFD-18DD-EA16-A121-54BCEF2430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1414" y="440625"/>
            <a:ext cx="10511036" cy="330900"/>
          </a:xfrm>
          <a:prstGeom prst="rect">
            <a:avLst/>
          </a:prstGeom>
        </p:spPr>
      </p:pic>
      <p:pic>
        <p:nvPicPr>
          <p:cNvPr id="10" name="Picture 9" descr="A group of logos with a lion and paw print&#10;&#10;Description automatically generated">
            <a:extLst>
              <a:ext uri="{FF2B5EF4-FFF2-40B4-BE49-F238E27FC236}">
                <a16:creationId xmlns:a16="http://schemas.microsoft.com/office/drawing/2014/main" id="{7C7D9FA1-EA3F-B19B-E80D-88FCE09574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381125" cy="1381125"/>
          </a:xfrm>
          <a:prstGeom prst="rect">
            <a:avLst/>
          </a:prstGeom>
        </p:spPr>
      </p:pic>
      <p:sp>
        <p:nvSpPr>
          <p:cNvPr id="11" name="Title 1">
            <a:extLst>
              <a:ext uri="{FF2B5EF4-FFF2-40B4-BE49-F238E27FC236}">
                <a16:creationId xmlns:a16="http://schemas.microsoft.com/office/drawing/2014/main" id="{09DAEFE9-4C4E-FE3F-A08E-4A49AB95D2EA}"/>
              </a:ext>
            </a:extLst>
          </p:cNvPr>
          <p:cNvSpPr txBox="1">
            <a:spLocks/>
          </p:cNvSpPr>
          <p:nvPr/>
        </p:nvSpPr>
        <p:spPr>
          <a:xfrm>
            <a:off x="1381125" y="771525"/>
            <a:ext cx="3576905" cy="104415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29367E"/>
                </a:solidFill>
                <a:effectLst>
                  <a:outerShdw blurRad="38100" dist="38100" dir="2700000" algn="tl">
                    <a:srgbClr val="000000">
                      <a:alpha val="43137"/>
                    </a:srgbClr>
                  </a:outerShdw>
                </a:effectLst>
                <a:latin typeface="Helvetica" panose="020B0604020202020204" pitchFamily="34" charset="0"/>
              </a:rPr>
              <a:t>Accommodation</a:t>
            </a:r>
            <a:endParaRPr lang="en-ZA" sz="3200" dirty="0">
              <a:solidFill>
                <a:srgbClr val="29367E"/>
              </a:solidFill>
              <a:effectLst>
                <a:outerShdw blurRad="38100" dist="38100" dir="2700000" algn="tl">
                  <a:srgbClr val="000000">
                    <a:alpha val="43137"/>
                  </a:srgbClr>
                </a:outerShdw>
              </a:effectLst>
              <a:latin typeface="Helvetica" panose="020B0604020202020204" pitchFamily="34" charset="0"/>
            </a:endParaRPr>
          </a:p>
        </p:txBody>
      </p:sp>
      <p:pic>
        <p:nvPicPr>
          <p:cNvPr id="15" name="Picture 14" descr="A screenshot of a cellphone&#10;&#10;Description automatically generated">
            <a:extLst>
              <a:ext uri="{FF2B5EF4-FFF2-40B4-BE49-F238E27FC236}">
                <a16:creationId xmlns:a16="http://schemas.microsoft.com/office/drawing/2014/main" id="{D5E4F94A-FCD4-EA24-D635-FBF9FA962F55}"/>
              </a:ext>
            </a:extLst>
          </p:cNvPr>
          <p:cNvPicPr>
            <a:picLocks noChangeAspect="1"/>
          </p:cNvPicPr>
          <p:nvPr/>
        </p:nvPicPr>
        <p:blipFill rotWithShape="1">
          <a:blip r:embed="rId5">
            <a:extLst>
              <a:ext uri="{28A0092B-C50C-407E-A947-70E740481C1C}">
                <a14:useLocalDpi xmlns:a14="http://schemas.microsoft.com/office/drawing/2010/main" val="0"/>
              </a:ext>
            </a:extLst>
          </a:blip>
          <a:srcRect t="36793"/>
          <a:stretch/>
        </p:blipFill>
        <p:spPr>
          <a:xfrm>
            <a:off x="5118499" y="961152"/>
            <a:ext cx="6515079" cy="5824606"/>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1105D73C-8DE8-8678-6C26-50DE5401CEFC}"/>
              </a:ext>
            </a:extLst>
          </p:cNvPr>
          <p:cNvSpPr txBox="1"/>
          <p:nvPr/>
        </p:nvSpPr>
        <p:spPr>
          <a:xfrm>
            <a:off x="6043071" y="6417375"/>
            <a:ext cx="1802096" cy="230832"/>
          </a:xfrm>
          <a:prstGeom prst="rect">
            <a:avLst/>
          </a:prstGeom>
          <a:solidFill>
            <a:srgbClr val="E76627"/>
          </a:solidFill>
          <a:ln>
            <a:noFill/>
          </a:ln>
        </p:spPr>
        <p:txBody>
          <a:bodyPr wrap="none" rtlCol="0">
            <a:spAutoFit/>
          </a:bodyPr>
          <a:lstStyle/>
          <a:p>
            <a:r>
              <a:rPr lang="en-ZA" sz="900" dirty="0">
                <a:solidFill>
                  <a:schemeClr val="bg1"/>
                </a:solidFill>
                <a:hlinkClick r:id="rId6">
                  <a:extLst>
                    <a:ext uri="{A12FA001-AC4F-418D-AE19-62706E023703}">
                      <ahyp:hlinkClr xmlns:ahyp="http://schemas.microsoft.com/office/drawing/2018/hyperlinkcolor" val="tx"/>
                    </a:ext>
                  </a:extLst>
                </a:hlinkClick>
              </a:rPr>
              <a:t>brucer@turnersconferences.co.za</a:t>
            </a:r>
            <a:r>
              <a:rPr lang="en-ZA" sz="900" dirty="0">
                <a:solidFill>
                  <a:schemeClr val="bg1"/>
                </a:solidFill>
              </a:rPr>
              <a:t> </a:t>
            </a:r>
          </a:p>
        </p:txBody>
      </p:sp>
      <p:sp>
        <p:nvSpPr>
          <p:cNvPr id="17" name="TextBox 16">
            <a:extLst>
              <a:ext uri="{FF2B5EF4-FFF2-40B4-BE49-F238E27FC236}">
                <a16:creationId xmlns:a16="http://schemas.microsoft.com/office/drawing/2014/main" id="{E71AF15D-2736-C157-DB59-080A1E634033}"/>
              </a:ext>
            </a:extLst>
          </p:cNvPr>
          <p:cNvSpPr txBox="1"/>
          <p:nvPr/>
        </p:nvSpPr>
        <p:spPr>
          <a:xfrm>
            <a:off x="9439083" y="6417375"/>
            <a:ext cx="2194495" cy="230832"/>
          </a:xfrm>
          <a:prstGeom prst="rect">
            <a:avLst/>
          </a:prstGeom>
          <a:solidFill>
            <a:srgbClr val="E76627"/>
          </a:solidFill>
          <a:ln>
            <a:noFill/>
          </a:ln>
        </p:spPr>
        <p:txBody>
          <a:bodyPr wrap="square" rtlCol="0">
            <a:spAutoFit/>
          </a:bodyPr>
          <a:lstStyle/>
          <a:p>
            <a:r>
              <a:rPr lang="en-ZA" sz="900" dirty="0">
                <a:solidFill>
                  <a:schemeClr val="bg1"/>
                </a:solidFill>
                <a:hlinkClick r:id="rId7">
                  <a:extLst>
                    <a:ext uri="{A12FA001-AC4F-418D-AE19-62706E023703}">
                      <ahyp:hlinkClr xmlns:ahyp="http://schemas.microsoft.com/office/drawing/2018/hyperlinkcolor" val="tx"/>
                    </a:ext>
                  </a:extLst>
                </a:hlinkClick>
              </a:rPr>
              <a:t>https://wvac2024.com/accommodation/</a:t>
            </a:r>
            <a:r>
              <a:rPr lang="en-ZA" sz="900" dirty="0">
                <a:solidFill>
                  <a:schemeClr val="bg1"/>
                </a:solidFill>
              </a:rPr>
              <a:t> </a:t>
            </a:r>
          </a:p>
        </p:txBody>
      </p:sp>
      <p:pic>
        <p:nvPicPr>
          <p:cNvPr id="19" name="Picture 18" descr="A screen shot of a hotel&#10;&#10;Description automatically generated">
            <a:extLst>
              <a:ext uri="{FF2B5EF4-FFF2-40B4-BE49-F238E27FC236}">
                <a16:creationId xmlns:a16="http://schemas.microsoft.com/office/drawing/2014/main" id="{2374718B-5055-2BA7-59A1-80BD96BA5F41}"/>
              </a:ext>
            </a:extLst>
          </p:cNvPr>
          <p:cNvPicPr>
            <a:picLocks noChangeAspect="1"/>
          </p:cNvPicPr>
          <p:nvPr/>
        </p:nvPicPr>
        <p:blipFill rotWithShape="1">
          <a:blip r:embed="rId8">
            <a:extLst>
              <a:ext uri="{28A0092B-C50C-407E-A947-70E740481C1C}">
                <a14:useLocalDpi xmlns:a14="http://schemas.microsoft.com/office/drawing/2010/main" val="0"/>
              </a:ext>
            </a:extLst>
          </a:blip>
          <a:srcRect l="8603" r="5302" b="18984"/>
          <a:stretch/>
        </p:blipFill>
        <p:spPr>
          <a:xfrm rot="21214467">
            <a:off x="922361" y="1985998"/>
            <a:ext cx="3213463" cy="3023879"/>
          </a:xfrm>
          <a:prstGeom prst="roundRect">
            <a:avLst>
              <a:gd name="adj" fmla="val 8594"/>
            </a:avLst>
          </a:prstGeom>
          <a:solidFill>
            <a:srgbClr val="FFFFFF">
              <a:shade val="85000"/>
            </a:srgbClr>
          </a:solidFill>
          <a:ln w="28575">
            <a:solidFill>
              <a:schemeClr val="accent2"/>
            </a:solidFill>
          </a:ln>
          <a:effectLst>
            <a:reflection blurRad="12700" stA="38000" endPos="28000" dist="5000" dir="5400000" sy="-100000" algn="bl" rotWithShape="0"/>
          </a:effectLst>
        </p:spPr>
      </p:pic>
    </p:spTree>
    <p:extLst>
      <p:ext uri="{BB962C8B-B14F-4D97-AF65-F5344CB8AC3E}">
        <p14:creationId xmlns:p14="http://schemas.microsoft.com/office/powerpoint/2010/main" val="3925528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6000">
        <p15:prstTrans prst="drape"/>
      </p:transition>
    </mc:Choice>
    <mc:Fallback xmlns="">
      <p:transition spd="slow" advClick="0" advTm="6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TotalTime>
  <Words>901</Words>
  <Application>Microsoft Office PowerPoint</Application>
  <PresentationFormat>Widescreen</PresentationFormat>
  <Paragraphs>111</Paragraphs>
  <Slides>12</Slides>
  <Notes>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12</vt:i4>
      </vt:variant>
    </vt:vector>
  </HeadingPairs>
  <TitlesOfParts>
    <vt:vector size="27" baseType="lpstr">
      <vt:lpstr>Abadi Extra Light</vt:lpstr>
      <vt:lpstr>Aharoni</vt:lpstr>
      <vt:lpstr>Amasis MT Pro Black</vt:lpstr>
      <vt:lpstr>Arial</vt:lpstr>
      <vt:lpstr>Arial Narrow</vt:lpstr>
      <vt:lpstr>Baguet Script</vt:lpstr>
      <vt:lpstr>Bauhaus 93</vt:lpstr>
      <vt:lpstr>Bell MT</vt:lpstr>
      <vt:lpstr>Calibri</vt:lpstr>
      <vt:lpstr>Calibri Light</vt:lpstr>
      <vt:lpstr>Eurostile Bold</vt:lpstr>
      <vt:lpstr>Helvetica</vt:lpstr>
      <vt:lpstr>Montserrat</vt:lpstr>
      <vt:lpstr>Open Sans</vt:lpstr>
      <vt:lpstr>Office Theme</vt:lpstr>
      <vt:lpstr>PowerPoint Presentation</vt:lpstr>
      <vt:lpstr>PowerPoint Presentation</vt:lpstr>
      <vt:lpstr>Host Country:  South Africa</vt:lpstr>
      <vt:lpstr>PowerPoint Presentation</vt:lpstr>
      <vt:lpstr>PowerPoint Presentation</vt:lpstr>
      <vt:lpstr>Experience cape town</vt:lpstr>
      <vt:lpstr>PowerPoint Presentation</vt:lpstr>
      <vt:lpstr>Venue Bird’s eye view</vt:lpstr>
      <vt:lpstr>PowerPoint Presentation</vt:lpstr>
      <vt:lpstr>Programme highlights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Corne Engelbrecht</dc:creator>
  <cp:lastModifiedBy>Corne Engelbrecht</cp:lastModifiedBy>
  <cp:revision>10</cp:revision>
  <dcterms:created xsi:type="dcterms:W3CDTF">2023-09-12T10:21:44Z</dcterms:created>
  <dcterms:modified xsi:type="dcterms:W3CDTF">2023-10-10T14:18:27Z</dcterms:modified>
</cp:coreProperties>
</file>